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2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0" r:id="rId6"/>
    <p:sldId id="262" r:id="rId7"/>
    <p:sldId id="257" r:id="rId8"/>
    <p:sldId id="259" r:id="rId9"/>
    <p:sldId id="263" r:id="rId10"/>
    <p:sldId id="265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B432F4-5FDB-4518-9272-2F3934AC6AA2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633A646-2062-4841-AF18-847B074C671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Immersive Learning</a:t>
          </a:r>
        </a:p>
      </dgm:t>
    </dgm:pt>
    <dgm:pt modelId="{DB4A5689-BD48-4D3D-8017-D1E3C49B0DDB}" type="parTrans" cxnId="{56ADA02B-9055-4F39-B74D-2D556F11DDB6}">
      <dgm:prSet/>
      <dgm:spPr/>
      <dgm:t>
        <a:bodyPr/>
        <a:lstStyle/>
        <a:p>
          <a:endParaRPr lang="en-US" noProof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1397C75F-5FD8-4120-9A24-A246D042942B}" type="sibTrans" cxnId="{56ADA02B-9055-4F39-B74D-2D556F11DDB6}">
      <dgm:prSet/>
      <dgm:spPr/>
      <dgm:t>
        <a:bodyPr/>
        <a:lstStyle/>
        <a:p>
          <a:endParaRPr lang="en-US" noProof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14BC708E-A0A1-4102-88E4-E75128B4E51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Real World Experience</a:t>
          </a:r>
        </a:p>
      </dgm:t>
    </dgm:pt>
    <dgm:pt modelId="{CF221EFF-354A-47A9-A498-1F0BBF01ECB8}" type="parTrans" cxnId="{EB9839C5-F324-41C4-8950-5284E09FB71E}">
      <dgm:prSet/>
      <dgm:spPr/>
      <dgm:t>
        <a:bodyPr/>
        <a:lstStyle/>
        <a:p>
          <a:endParaRPr lang="en-US" noProof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7519C821-85FB-4CA3-BEB5-E4BFBC529B83}" type="sibTrans" cxnId="{EB9839C5-F324-41C4-8950-5284E09FB71E}">
      <dgm:prSet/>
      <dgm:spPr/>
      <dgm:t>
        <a:bodyPr/>
        <a:lstStyle/>
        <a:p>
          <a:endParaRPr lang="en-US" noProof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C6D21269-399B-4BA2-8621-C7B9DA1E1B8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Essential Skill Building</a:t>
          </a:r>
        </a:p>
      </dgm:t>
    </dgm:pt>
    <dgm:pt modelId="{AA3929B3-1058-4240-AD5D-9518D4976567}" type="parTrans" cxnId="{E4AD895B-72A4-4A6B-A7F4-C77A53EC51BC}">
      <dgm:prSet/>
      <dgm:spPr/>
      <dgm:t>
        <a:bodyPr/>
        <a:lstStyle/>
        <a:p>
          <a:endParaRPr lang="en-US" noProof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C79B0F2C-DDB4-44EB-89F7-717146B88B10}" type="sibTrans" cxnId="{E4AD895B-72A4-4A6B-A7F4-C77A53EC51BC}">
      <dgm:prSet/>
      <dgm:spPr/>
      <dgm:t>
        <a:bodyPr/>
        <a:lstStyle/>
        <a:p>
          <a:endParaRPr lang="en-US" noProof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D40A0249-41A7-44A6-A657-361E8C18FD42}" type="pres">
      <dgm:prSet presAssocID="{E1B432F4-5FDB-4518-9272-2F3934AC6AA2}" presName="root" presStyleCnt="0">
        <dgm:presLayoutVars>
          <dgm:dir/>
          <dgm:resizeHandles val="exact"/>
        </dgm:presLayoutVars>
      </dgm:prSet>
      <dgm:spPr/>
    </dgm:pt>
    <dgm:pt modelId="{7D1F47A2-8F6C-4C7F-B3B3-2100C986DE32}" type="pres">
      <dgm:prSet presAssocID="{B633A646-2062-4841-AF18-847B074C6716}" presName="compNode" presStyleCnt="0"/>
      <dgm:spPr/>
    </dgm:pt>
    <dgm:pt modelId="{EC4D957C-BFAC-446D-9573-48333BEC34E6}" type="pres">
      <dgm:prSet presAssocID="{B633A646-2062-4841-AF18-847B074C6716}" presName="bgRect" presStyleLbl="bgShp" presStyleIdx="0" presStyleCnt="3"/>
      <dgm:spPr>
        <a:prstGeom prst="rect">
          <a:avLst/>
        </a:prstGeom>
        <a:solidFill>
          <a:schemeClr val="tx1">
            <a:alpha val="70000"/>
          </a:schemeClr>
        </a:solidFill>
      </dgm:spPr>
    </dgm:pt>
    <dgm:pt modelId="{BE6B2CCF-B717-4C6F-9115-44EF0ECE6018}" type="pres">
      <dgm:prSet presAssocID="{B633A646-2062-4841-AF18-847B074C6716}" presName="iconRect" presStyleLbl="node1" presStyleIdx="0" presStyleCnt="3" custScaleX="75132" custScaleY="7513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95420642-092B-41B9-94FA-E0EC36F9AF7E}" type="pres">
      <dgm:prSet presAssocID="{B633A646-2062-4841-AF18-847B074C6716}" presName="spaceRect" presStyleCnt="0"/>
      <dgm:spPr/>
    </dgm:pt>
    <dgm:pt modelId="{C95AF6F0-F4DA-48FE-85EB-61ADFB42AA13}" type="pres">
      <dgm:prSet presAssocID="{B633A646-2062-4841-AF18-847B074C6716}" presName="parTx" presStyleLbl="revTx" presStyleIdx="0" presStyleCnt="3">
        <dgm:presLayoutVars>
          <dgm:chMax val="0"/>
          <dgm:chPref val="0"/>
        </dgm:presLayoutVars>
      </dgm:prSet>
      <dgm:spPr/>
    </dgm:pt>
    <dgm:pt modelId="{51DD96AA-8DD7-4B07-A561-5C9B41ACFA3C}" type="pres">
      <dgm:prSet presAssocID="{1397C75F-5FD8-4120-9A24-A246D042942B}" presName="sibTrans" presStyleCnt="0"/>
      <dgm:spPr/>
    </dgm:pt>
    <dgm:pt modelId="{38E06421-A6BB-4D10-8565-2812C2C5C6B3}" type="pres">
      <dgm:prSet presAssocID="{14BC708E-A0A1-4102-88E4-E75128B4E51E}" presName="compNode" presStyleCnt="0"/>
      <dgm:spPr/>
    </dgm:pt>
    <dgm:pt modelId="{79919C57-A32A-40F6-B106-B4E0CE644E4C}" type="pres">
      <dgm:prSet presAssocID="{14BC708E-A0A1-4102-88E4-E75128B4E51E}" presName="bgRect" presStyleLbl="bgShp" presStyleIdx="1" presStyleCnt="3"/>
      <dgm:spPr>
        <a:xfrm>
          <a:off x="0" y="1760029"/>
          <a:ext cx="5607050" cy="1407541"/>
        </a:xfrm>
        <a:prstGeom prst="rect">
          <a:avLst/>
        </a:prstGeom>
        <a:solidFill>
          <a:srgbClr val="000000">
            <a:alpha val="70000"/>
          </a:srgbClr>
        </a:solidFill>
        <a:ln>
          <a:noFill/>
        </a:ln>
        <a:effectLst/>
      </dgm:spPr>
    </dgm:pt>
    <dgm:pt modelId="{99FDF55F-B3E9-423D-AD21-A6446C5D7455}" type="pres">
      <dgm:prSet presAssocID="{14BC708E-A0A1-4102-88E4-E75128B4E51E}" presName="iconRect" presStyleLbl="node1" presStyleIdx="1" presStyleCnt="3" custScaleX="75132" custScaleY="7513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upward trend"/>
        </a:ext>
      </dgm:extLst>
    </dgm:pt>
    <dgm:pt modelId="{E98BD5F1-E6F1-491F-A8EE-6A9AD649521E}" type="pres">
      <dgm:prSet presAssocID="{14BC708E-A0A1-4102-88E4-E75128B4E51E}" presName="spaceRect" presStyleCnt="0"/>
      <dgm:spPr/>
    </dgm:pt>
    <dgm:pt modelId="{80F6AD63-74FB-40E4-9D40-4178AFD87F60}" type="pres">
      <dgm:prSet presAssocID="{14BC708E-A0A1-4102-88E4-E75128B4E51E}" presName="parTx" presStyleLbl="revTx" presStyleIdx="1" presStyleCnt="3">
        <dgm:presLayoutVars>
          <dgm:chMax val="0"/>
          <dgm:chPref val="0"/>
        </dgm:presLayoutVars>
      </dgm:prSet>
      <dgm:spPr/>
    </dgm:pt>
    <dgm:pt modelId="{1375F890-B8F8-4966-ABCD-B672FD4512B7}" type="pres">
      <dgm:prSet presAssocID="{7519C821-85FB-4CA3-BEB5-E4BFBC529B83}" presName="sibTrans" presStyleCnt="0"/>
      <dgm:spPr/>
    </dgm:pt>
    <dgm:pt modelId="{9887B295-B446-4B8E-AEA4-76754DE9DD89}" type="pres">
      <dgm:prSet presAssocID="{C6D21269-399B-4BA2-8621-C7B9DA1E1B8F}" presName="compNode" presStyleCnt="0"/>
      <dgm:spPr/>
    </dgm:pt>
    <dgm:pt modelId="{436A8B1C-2D30-44BB-9150-7099503C8960}" type="pres">
      <dgm:prSet presAssocID="{C6D21269-399B-4BA2-8621-C7B9DA1E1B8F}" presName="bgRect" presStyleLbl="bgShp" presStyleIdx="2" presStyleCnt="3"/>
      <dgm:spPr>
        <a:xfrm>
          <a:off x="0" y="3519456"/>
          <a:ext cx="5607050" cy="1407541"/>
        </a:xfrm>
        <a:prstGeom prst="rect">
          <a:avLst/>
        </a:prstGeom>
        <a:solidFill>
          <a:srgbClr val="000000">
            <a:alpha val="70000"/>
          </a:srgbClr>
        </a:solidFill>
        <a:ln>
          <a:noFill/>
        </a:ln>
        <a:effectLst/>
      </dgm:spPr>
    </dgm:pt>
    <dgm:pt modelId="{1A8B8B62-3037-4506-89D7-28710774070B}" type="pres">
      <dgm:prSet presAssocID="{C6D21269-399B-4BA2-8621-C7B9DA1E1B8F}" presName="iconRect" presStyleLbl="node1" presStyleIdx="2" presStyleCnt="3" custScaleX="68302" custScaleY="6830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2FFC6342-A780-4396-8FAC-8E7FAE77A6E2}" type="pres">
      <dgm:prSet presAssocID="{C6D21269-399B-4BA2-8621-C7B9DA1E1B8F}" presName="spaceRect" presStyleCnt="0"/>
      <dgm:spPr/>
    </dgm:pt>
    <dgm:pt modelId="{D5847293-6F0A-4807-B203-585610F4F535}" type="pres">
      <dgm:prSet presAssocID="{C6D21269-399B-4BA2-8621-C7B9DA1E1B8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44ABB28-0B7D-40F0-8726-3385D62BD567}" type="presOf" srcId="{B633A646-2062-4841-AF18-847B074C6716}" destId="{C95AF6F0-F4DA-48FE-85EB-61ADFB42AA13}" srcOrd="0" destOrd="0" presId="urn:microsoft.com/office/officeart/2018/2/layout/IconVerticalSolidList"/>
    <dgm:cxn modelId="{56ADA02B-9055-4F39-B74D-2D556F11DDB6}" srcId="{E1B432F4-5FDB-4518-9272-2F3934AC6AA2}" destId="{B633A646-2062-4841-AF18-847B074C6716}" srcOrd="0" destOrd="0" parTransId="{DB4A5689-BD48-4D3D-8017-D1E3C49B0DDB}" sibTransId="{1397C75F-5FD8-4120-9A24-A246D042942B}"/>
    <dgm:cxn modelId="{282E4C31-D2E4-4F2E-B7E4-7F072B61355B}" type="presOf" srcId="{E1B432F4-5FDB-4518-9272-2F3934AC6AA2}" destId="{D40A0249-41A7-44A6-A657-361E8C18FD42}" srcOrd="0" destOrd="0" presId="urn:microsoft.com/office/officeart/2018/2/layout/IconVerticalSolidList"/>
    <dgm:cxn modelId="{E4AD895B-72A4-4A6B-A7F4-C77A53EC51BC}" srcId="{E1B432F4-5FDB-4518-9272-2F3934AC6AA2}" destId="{C6D21269-399B-4BA2-8621-C7B9DA1E1B8F}" srcOrd="2" destOrd="0" parTransId="{AA3929B3-1058-4240-AD5D-9518D4976567}" sibTransId="{C79B0F2C-DDB4-44EB-89F7-717146B88B10}"/>
    <dgm:cxn modelId="{EB9839C5-F324-41C4-8950-5284E09FB71E}" srcId="{E1B432F4-5FDB-4518-9272-2F3934AC6AA2}" destId="{14BC708E-A0A1-4102-88E4-E75128B4E51E}" srcOrd="1" destOrd="0" parTransId="{CF221EFF-354A-47A9-A498-1F0BBF01ECB8}" sibTransId="{7519C821-85FB-4CA3-BEB5-E4BFBC529B83}"/>
    <dgm:cxn modelId="{4A4BD2E1-F579-4CB0-A349-6E4A603D3C1F}" type="presOf" srcId="{14BC708E-A0A1-4102-88E4-E75128B4E51E}" destId="{80F6AD63-74FB-40E4-9D40-4178AFD87F60}" srcOrd="0" destOrd="0" presId="urn:microsoft.com/office/officeart/2018/2/layout/IconVerticalSolidList"/>
    <dgm:cxn modelId="{0F0438E4-D0CA-47DC-8484-BFD8CF753812}" type="presOf" srcId="{C6D21269-399B-4BA2-8621-C7B9DA1E1B8F}" destId="{D5847293-6F0A-4807-B203-585610F4F535}" srcOrd="0" destOrd="0" presId="urn:microsoft.com/office/officeart/2018/2/layout/IconVerticalSolidList"/>
    <dgm:cxn modelId="{07CEADA1-F123-4E4C-9E9E-EDC53C6A9D42}" type="presParOf" srcId="{D40A0249-41A7-44A6-A657-361E8C18FD42}" destId="{7D1F47A2-8F6C-4C7F-B3B3-2100C986DE32}" srcOrd="0" destOrd="0" presId="urn:microsoft.com/office/officeart/2018/2/layout/IconVerticalSolidList"/>
    <dgm:cxn modelId="{F2FB5DCA-E48C-4F18-9E21-40A8BA4E97C5}" type="presParOf" srcId="{7D1F47A2-8F6C-4C7F-B3B3-2100C986DE32}" destId="{EC4D957C-BFAC-446D-9573-48333BEC34E6}" srcOrd="0" destOrd="0" presId="urn:microsoft.com/office/officeart/2018/2/layout/IconVerticalSolidList"/>
    <dgm:cxn modelId="{A830D3AF-7E56-4163-A545-B5B0E5253A32}" type="presParOf" srcId="{7D1F47A2-8F6C-4C7F-B3B3-2100C986DE32}" destId="{BE6B2CCF-B717-4C6F-9115-44EF0ECE6018}" srcOrd="1" destOrd="0" presId="urn:microsoft.com/office/officeart/2018/2/layout/IconVerticalSolidList"/>
    <dgm:cxn modelId="{C133A968-EF32-4D7B-99AB-467DBC63AA65}" type="presParOf" srcId="{7D1F47A2-8F6C-4C7F-B3B3-2100C986DE32}" destId="{95420642-092B-41B9-94FA-E0EC36F9AF7E}" srcOrd="2" destOrd="0" presId="urn:microsoft.com/office/officeart/2018/2/layout/IconVerticalSolidList"/>
    <dgm:cxn modelId="{D41F3259-A36F-405E-9981-26F5153F9ECE}" type="presParOf" srcId="{7D1F47A2-8F6C-4C7F-B3B3-2100C986DE32}" destId="{C95AF6F0-F4DA-48FE-85EB-61ADFB42AA13}" srcOrd="3" destOrd="0" presId="urn:microsoft.com/office/officeart/2018/2/layout/IconVerticalSolidList"/>
    <dgm:cxn modelId="{23EAD705-80C2-4A13-8B46-0FDB076A4FC2}" type="presParOf" srcId="{D40A0249-41A7-44A6-A657-361E8C18FD42}" destId="{51DD96AA-8DD7-4B07-A561-5C9B41ACFA3C}" srcOrd="1" destOrd="0" presId="urn:microsoft.com/office/officeart/2018/2/layout/IconVerticalSolidList"/>
    <dgm:cxn modelId="{37270FB1-E3CB-4E7A-934D-8AD3CE1A6A9C}" type="presParOf" srcId="{D40A0249-41A7-44A6-A657-361E8C18FD42}" destId="{38E06421-A6BB-4D10-8565-2812C2C5C6B3}" srcOrd="2" destOrd="0" presId="urn:microsoft.com/office/officeart/2018/2/layout/IconVerticalSolidList"/>
    <dgm:cxn modelId="{A2720370-712D-409A-A691-A76A6B58E669}" type="presParOf" srcId="{38E06421-A6BB-4D10-8565-2812C2C5C6B3}" destId="{79919C57-A32A-40F6-B106-B4E0CE644E4C}" srcOrd="0" destOrd="0" presId="urn:microsoft.com/office/officeart/2018/2/layout/IconVerticalSolidList"/>
    <dgm:cxn modelId="{7F0D094D-67F9-4096-8C3F-6FB86443B146}" type="presParOf" srcId="{38E06421-A6BB-4D10-8565-2812C2C5C6B3}" destId="{99FDF55F-B3E9-423D-AD21-A6446C5D7455}" srcOrd="1" destOrd="0" presId="urn:microsoft.com/office/officeart/2018/2/layout/IconVerticalSolidList"/>
    <dgm:cxn modelId="{A46EF107-6809-4A78-A437-DA4FD0910124}" type="presParOf" srcId="{38E06421-A6BB-4D10-8565-2812C2C5C6B3}" destId="{E98BD5F1-E6F1-491F-A8EE-6A9AD649521E}" srcOrd="2" destOrd="0" presId="urn:microsoft.com/office/officeart/2018/2/layout/IconVerticalSolidList"/>
    <dgm:cxn modelId="{A2F04EF7-8EDA-4B91-A3BA-95A8C47F2083}" type="presParOf" srcId="{38E06421-A6BB-4D10-8565-2812C2C5C6B3}" destId="{80F6AD63-74FB-40E4-9D40-4178AFD87F60}" srcOrd="3" destOrd="0" presId="urn:microsoft.com/office/officeart/2018/2/layout/IconVerticalSolidList"/>
    <dgm:cxn modelId="{600447EF-7DA9-4818-8D45-C741C5E6B34A}" type="presParOf" srcId="{D40A0249-41A7-44A6-A657-361E8C18FD42}" destId="{1375F890-B8F8-4966-ABCD-B672FD4512B7}" srcOrd="3" destOrd="0" presId="urn:microsoft.com/office/officeart/2018/2/layout/IconVerticalSolidList"/>
    <dgm:cxn modelId="{678E6197-2DF8-487D-80B8-DC5109CCDD3F}" type="presParOf" srcId="{D40A0249-41A7-44A6-A657-361E8C18FD42}" destId="{9887B295-B446-4B8E-AEA4-76754DE9DD89}" srcOrd="4" destOrd="0" presId="urn:microsoft.com/office/officeart/2018/2/layout/IconVerticalSolidList"/>
    <dgm:cxn modelId="{27C0A3EB-AFC3-4068-98D6-97C2AE9FB8D1}" type="presParOf" srcId="{9887B295-B446-4B8E-AEA4-76754DE9DD89}" destId="{436A8B1C-2D30-44BB-9150-7099503C8960}" srcOrd="0" destOrd="0" presId="urn:microsoft.com/office/officeart/2018/2/layout/IconVerticalSolidList"/>
    <dgm:cxn modelId="{3914B107-20DC-4ED8-B86C-19F61BC45DBB}" type="presParOf" srcId="{9887B295-B446-4B8E-AEA4-76754DE9DD89}" destId="{1A8B8B62-3037-4506-89D7-28710774070B}" srcOrd="1" destOrd="0" presId="urn:microsoft.com/office/officeart/2018/2/layout/IconVerticalSolidList"/>
    <dgm:cxn modelId="{8C250632-60D4-4813-9B7E-F468D972396C}" type="presParOf" srcId="{9887B295-B446-4B8E-AEA4-76754DE9DD89}" destId="{2FFC6342-A780-4396-8FAC-8E7FAE77A6E2}" srcOrd="2" destOrd="0" presId="urn:microsoft.com/office/officeart/2018/2/layout/IconVerticalSolidList"/>
    <dgm:cxn modelId="{84E4FB42-7EF6-4E5B-9E43-2F003B8E5D13}" type="presParOf" srcId="{9887B295-B446-4B8E-AEA4-76754DE9DD89}" destId="{D5847293-6F0A-4807-B203-585610F4F53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633A28-325E-4F3C-9D74-7B235343A885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BDB3E5F2-A63C-446D-94EF-53B51308F55B}">
      <dgm:prSet phldrT="[Text]" custT="1"/>
      <dgm:spPr/>
      <dgm:t>
        <a:bodyPr/>
        <a:lstStyle/>
        <a:p>
          <a:r>
            <a:rPr lang="en-US" sz="1800" b="1" noProof="0" dirty="0"/>
            <a:t>Principles of Entrepreneurship</a:t>
          </a:r>
        </a:p>
      </dgm:t>
    </dgm:pt>
    <dgm:pt modelId="{4DF81A4E-C143-4E1F-895C-805B7744E0C1}" type="parTrans" cxnId="{E841B976-DDCA-4F3C-A228-DC6A3A9DCEE8}">
      <dgm:prSet/>
      <dgm:spPr/>
      <dgm:t>
        <a:bodyPr/>
        <a:lstStyle/>
        <a:p>
          <a:endParaRPr lang="en-US" sz="1800" noProof="0" dirty="0"/>
        </a:p>
      </dgm:t>
    </dgm:pt>
    <dgm:pt modelId="{22693710-A273-4DE3-B56B-501EBF8AAC16}" type="sibTrans" cxnId="{E841B976-DDCA-4F3C-A228-DC6A3A9DCEE8}">
      <dgm:prSet/>
      <dgm:spPr/>
      <dgm:t>
        <a:bodyPr/>
        <a:lstStyle/>
        <a:p>
          <a:endParaRPr lang="en-US" sz="1800" noProof="0" dirty="0"/>
        </a:p>
      </dgm:t>
    </dgm:pt>
    <dgm:pt modelId="{76F97871-E7EF-4C5A-A6CC-0AEA140887B0}">
      <dgm:prSet phldrT="[Text]" custT="1"/>
      <dgm:spPr/>
      <dgm:t>
        <a:bodyPr/>
        <a:lstStyle/>
        <a:p>
          <a:r>
            <a:rPr lang="en-US" sz="1400" noProof="0" dirty="0"/>
            <a:t>Roles</a:t>
          </a:r>
        </a:p>
      </dgm:t>
    </dgm:pt>
    <dgm:pt modelId="{AF4A39E6-5101-45C2-9ED9-1B4A4D161E75}" type="parTrans" cxnId="{C5CADE01-2D3E-4A22-8178-52BFE623515A}">
      <dgm:prSet/>
      <dgm:spPr/>
      <dgm:t>
        <a:bodyPr/>
        <a:lstStyle/>
        <a:p>
          <a:endParaRPr lang="en-US" sz="1800" noProof="0" dirty="0"/>
        </a:p>
      </dgm:t>
    </dgm:pt>
    <dgm:pt modelId="{0B4A6094-6626-4B4C-A34C-3C817645D4D2}" type="sibTrans" cxnId="{C5CADE01-2D3E-4A22-8178-52BFE623515A}">
      <dgm:prSet/>
      <dgm:spPr/>
      <dgm:t>
        <a:bodyPr/>
        <a:lstStyle/>
        <a:p>
          <a:endParaRPr lang="en-US" sz="1800" noProof="0" dirty="0"/>
        </a:p>
      </dgm:t>
    </dgm:pt>
    <dgm:pt modelId="{B7B3E22D-F717-4E9C-866E-07DC0AAAF31D}">
      <dgm:prSet phldrT="[Text]" custT="1"/>
      <dgm:spPr/>
      <dgm:t>
        <a:bodyPr/>
        <a:lstStyle/>
        <a:p>
          <a:r>
            <a:rPr lang="en-US" sz="1400" noProof="0" dirty="0"/>
            <a:t>Ethics</a:t>
          </a:r>
        </a:p>
      </dgm:t>
    </dgm:pt>
    <dgm:pt modelId="{F5B9D25D-B57A-4E96-8949-C8A2BD9993F2}" type="parTrans" cxnId="{2DE3C7CC-BC3D-4DC7-BDF4-E9EF00E2B35B}">
      <dgm:prSet/>
      <dgm:spPr/>
      <dgm:t>
        <a:bodyPr/>
        <a:lstStyle/>
        <a:p>
          <a:endParaRPr lang="en-US" sz="1800" noProof="0" dirty="0"/>
        </a:p>
      </dgm:t>
    </dgm:pt>
    <dgm:pt modelId="{23EEF184-9BDE-48DD-A4F5-B678462A2560}" type="sibTrans" cxnId="{2DE3C7CC-BC3D-4DC7-BDF4-E9EF00E2B35B}">
      <dgm:prSet/>
      <dgm:spPr/>
      <dgm:t>
        <a:bodyPr/>
        <a:lstStyle/>
        <a:p>
          <a:endParaRPr lang="en-US" sz="1800" noProof="0" dirty="0"/>
        </a:p>
      </dgm:t>
    </dgm:pt>
    <dgm:pt modelId="{90F27D1E-76E8-4AE9-AD01-BE57630B5110}">
      <dgm:prSet phldrT="[Text]" custT="1"/>
      <dgm:spPr/>
      <dgm:t>
        <a:bodyPr/>
        <a:lstStyle/>
        <a:p>
          <a:r>
            <a:rPr lang="en-US" sz="1800" b="1" noProof="0" dirty="0"/>
            <a:t>Business Mgmt. and Law</a:t>
          </a:r>
        </a:p>
      </dgm:t>
    </dgm:pt>
    <dgm:pt modelId="{7F336D41-A370-44FD-84FB-392EDC2E9628}" type="parTrans" cxnId="{D3495640-4F3F-4DC5-BE06-466CB73D04C6}">
      <dgm:prSet/>
      <dgm:spPr/>
      <dgm:t>
        <a:bodyPr/>
        <a:lstStyle/>
        <a:p>
          <a:endParaRPr lang="en-US" sz="1800" noProof="0" dirty="0"/>
        </a:p>
      </dgm:t>
    </dgm:pt>
    <dgm:pt modelId="{08C679DB-4162-43E7-A484-512B3F99942F}" type="sibTrans" cxnId="{D3495640-4F3F-4DC5-BE06-466CB73D04C6}">
      <dgm:prSet/>
      <dgm:spPr/>
      <dgm:t>
        <a:bodyPr/>
        <a:lstStyle/>
        <a:p>
          <a:endParaRPr lang="en-US" sz="1800" noProof="0" dirty="0"/>
        </a:p>
      </dgm:t>
    </dgm:pt>
    <dgm:pt modelId="{25F95D6A-DC03-42B0-9E2A-8BB3CFE35643}">
      <dgm:prSet phldrT="[Text]" custT="1"/>
      <dgm:spPr/>
      <dgm:t>
        <a:bodyPr/>
        <a:lstStyle/>
        <a:p>
          <a:r>
            <a:rPr lang="en-US" sz="1400" noProof="0" dirty="0"/>
            <a:t>Human relations</a:t>
          </a:r>
        </a:p>
      </dgm:t>
    </dgm:pt>
    <dgm:pt modelId="{0E7A7D3B-1ED1-4188-B2CE-37328AF7B3CE}" type="parTrans" cxnId="{969D3802-D321-43DF-B9C7-B1F249CE5959}">
      <dgm:prSet/>
      <dgm:spPr/>
      <dgm:t>
        <a:bodyPr/>
        <a:lstStyle/>
        <a:p>
          <a:endParaRPr lang="en-US" sz="1800" noProof="0" dirty="0"/>
        </a:p>
      </dgm:t>
    </dgm:pt>
    <dgm:pt modelId="{A9D1ACF8-1A40-4192-A99B-C5F10A879850}" type="sibTrans" cxnId="{969D3802-D321-43DF-B9C7-B1F249CE5959}">
      <dgm:prSet/>
      <dgm:spPr/>
      <dgm:t>
        <a:bodyPr/>
        <a:lstStyle/>
        <a:p>
          <a:endParaRPr lang="en-US" sz="1800" noProof="0" dirty="0"/>
        </a:p>
      </dgm:t>
    </dgm:pt>
    <dgm:pt modelId="{26EFAA8C-070B-4368-AD8E-0E28971C7F1A}">
      <dgm:prSet phldrT="[Text]" custT="1"/>
      <dgm:spPr/>
      <dgm:t>
        <a:bodyPr/>
        <a:lstStyle/>
        <a:p>
          <a:r>
            <a:rPr lang="en-US" sz="1400" noProof="0" dirty="0"/>
            <a:t>Incubator</a:t>
          </a:r>
        </a:p>
      </dgm:t>
    </dgm:pt>
    <dgm:pt modelId="{A01B2D2D-7198-4763-8BE4-5AFAC35FACF3}" type="parTrans" cxnId="{2CD6D42C-39E1-4895-97BB-C277B6C3573D}">
      <dgm:prSet/>
      <dgm:spPr/>
      <dgm:t>
        <a:bodyPr/>
        <a:lstStyle/>
        <a:p>
          <a:endParaRPr lang="en-US" sz="1800" noProof="0" dirty="0"/>
        </a:p>
      </dgm:t>
    </dgm:pt>
    <dgm:pt modelId="{ECF84BED-6721-47AA-8789-78E6BC6F68EC}" type="sibTrans" cxnId="{2CD6D42C-39E1-4895-97BB-C277B6C3573D}">
      <dgm:prSet/>
      <dgm:spPr/>
      <dgm:t>
        <a:bodyPr/>
        <a:lstStyle/>
        <a:p>
          <a:endParaRPr lang="en-US" sz="1800" noProof="0" dirty="0"/>
        </a:p>
      </dgm:t>
    </dgm:pt>
    <dgm:pt modelId="{3BF4C92A-BE32-4130-AB21-90FA76812967}">
      <dgm:prSet phldrT="[Text]" custT="1"/>
      <dgm:spPr/>
      <dgm:t>
        <a:bodyPr/>
        <a:lstStyle/>
        <a:p>
          <a:r>
            <a:rPr lang="en-US" sz="1400" noProof="0" dirty="0"/>
            <a:t>Marketing and finance</a:t>
          </a:r>
        </a:p>
      </dgm:t>
    </dgm:pt>
    <dgm:pt modelId="{45145B60-B4CF-43C8-A090-77DD0F136CC3}" type="parTrans" cxnId="{74F39EB6-5C16-4483-8C84-81EE935A34AB}">
      <dgm:prSet/>
      <dgm:spPr/>
      <dgm:t>
        <a:bodyPr/>
        <a:lstStyle/>
        <a:p>
          <a:endParaRPr lang="en-US" noProof="0" dirty="0"/>
        </a:p>
      </dgm:t>
    </dgm:pt>
    <dgm:pt modelId="{36BE8B1F-5183-4B05-9C94-6A3B4937697A}" type="sibTrans" cxnId="{74F39EB6-5C16-4483-8C84-81EE935A34AB}">
      <dgm:prSet/>
      <dgm:spPr/>
      <dgm:t>
        <a:bodyPr/>
        <a:lstStyle/>
        <a:p>
          <a:endParaRPr lang="en-US" noProof="0" dirty="0"/>
        </a:p>
      </dgm:t>
    </dgm:pt>
    <dgm:pt modelId="{6E5216E3-7179-4356-9A5A-92BCDA542E1C}">
      <dgm:prSet phldrT="[Text]" custT="1"/>
      <dgm:spPr/>
      <dgm:t>
        <a:bodyPr/>
        <a:lstStyle/>
        <a:p>
          <a:r>
            <a:rPr lang="en-US" sz="1800" b="1" noProof="0" dirty="0"/>
            <a:t>Business</a:t>
          </a:r>
          <a:r>
            <a:rPr lang="en-US" sz="1800" noProof="0" dirty="0"/>
            <a:t> </a:t>
          </a:r>
          <a:r>
            <a:rPr lang="en-US" sz="1800" b="1" noProof="0" dirty="0"/>
            <a:t>Ownership</a:t>
          </a:r>
        </a:p>
      </dgm:t>
    </dgm:pt>
    <dgm:pt modelId="{E9B3C192-E4E6-40B7-9284-D2C014FFA3DD}" type="parTrans" cxnId="{CB08D387-D1D7-40AD-AFED-2BA1C37AA744}">
      <dgm:prSet/>
      <dgm:spPr/>
      <dgm:t>
        <a:bodyPr/>
        <a:lstStyle/>
        <a:p>
          <a:endParaRPr lang="en-US"/>
        </a:p>
      </dgm:t>
    </dgm:pt>
    <dgm:pt modelId="{A4611075-E70C-4791-9F97-E06B6BCA5031}" type="sibTrans" cxnId="{CB08D387-D1D7-40AD-AFED-2BA1C37AA744}">
      <dgm:prSet/>
      <dgm:spPr/>
      <dgm:t>
        <a:bodyPr/>
        <a:lstStyle/>
        <a:p>
          <a:endParaRPr lang="en-US"/>
        </a:p>
      </dgm:t>
    </dgm:pt>
    <dgm:pt modelId="{D3DF51CA-AEAD-4469-8C50-F4E1E25E859D}">
      <dgm:prSet phldrT="[Text]" custT="1"/>
      <dgm:spPr/>
      <dgm:t>
        <a:bodyPr/>
        <a:lstStyle/>
        <a:p>
          <a:r>
            <a:rPr lang="en-US" sz="1400" noProof="0" dirty="0"/>
            <a:t>Law concepts</a:t>
          </a:r>
        </a:p>
      </dgm:t>
    </dgm:pt>
    <dgm:pt modelId="{20189597-BE99-4846-8FD3-755174A9AACB}" type="parTrans" cxnId="{6275FC58-9DB0-49C5-8F0E-AA89AD4DBC44}">
      <dgm:prSet/>
      <dgm:spPr/>
      <dgm:t>
        <a:bodyPr/>
        <a:lstStyle/>
        <a:p>
          <a:endParaRPr lang="en-US"/>
        </a:p>
      </dgm:t>
    </dgm:pt>
    <dgm:pt modelId="{D8FE0A5A-CDAC-45E5-9CEF-140C1A6FECA2}" type="sibTrans" cxnId="{6275FC58-9DB0-49C5-8F0E-AA89AD4DBC44}">
      <dgm:prSet/>
      <dgm:spPr/>
      <dgm:t>
        <a:bodyPr/>
        <a:lstStyle/>
        <a:p>
          <a:endParaRPr lang="en-US"/>
        </a:p>
      </dgm:t>
    </dgm:pt>
    <dgm:pt modelId="{E0D57E44-7383-4DE1-BC7C-853171FF58B7}">
      <dgm:prSet phldrT="[Text]" custT="1"/>
      <dgm:spPr/>
      <dgm:t>
        <a:bodyPr/>
        <a:lstStyle/>
        <a:p>
          <a:r>
            <a:rPr lang="en-US" sz="1400" noProof="0" dirty="0"/>
            <a:t>Operation </a:t>
          </a:r>
        </a:p>
      </dgm:t>
    </dgm:pt>
    <dgm:pt modelId="{8D2244B2-371B-4C44-8159-10377037874E}" type="parTrans" cxnId="{6C347862-6012-4BB6-9519-774727B7188E}">
      <dgm:prSet/>
      <dgm:spPr/>
      <dgm:t>
        <a:bodyPr/>
        <a:lstStyle/>
        <a:p>
          <a:endParaRPr lang="en-US"/>
        </a:p>
      </dgm:t>
    </dgm:pt>
    <dgm:pt modelId="{3652299E-E9CE-4EDC-91F6-1D236454358D}" type="sibTrans" cxnId="{6C347862-6012-4BB6-9519-774727B7188E}">
      <dgm:prSet/>
      <dgm:spPr/>
      <dgm:t>
        <a:bodyPr/>
        <a:lstStyle/>
        <a:p>
          <a:endParaRPr lang="en-US"/>
        </a:p>
      </dgm:t>
    </dgm:pt>
    <dgm:pt modelId="{0C7AC301-FD5C-4ED4-B7BB-928755C81896}">
      <dgm:prSet phldrT="[Text]" custT="1"/>
      <dgm:spPr/>
      <dgm:t>
        <a:bodyPr/>
        <a:lstStyle/>
        <a:p>
          <a:r>
            <a:rPr lang="en-US" sz="1400" noProof="0" dirty="0"/>
            <a:t>Accelerator</a:t>
          </a:r>
        </a:p>
      </dgm:t>
    </dgm:pt>
    <dgm:pt modelId="{33CE8029-7827-46BA-97AD-5980D3DDABAB}" type="parTrans" cxnId="{29B81B7E-5EEA-48D6-895E-C6229D12B867}">
      <dgm:prSet/>
      <dgm:spPr/>
      <dgm:t>
        <a:bodyPr/>
        <a:lstStyle/>
        <a:p>
          <a:endParaRPr lang="en-US"/>
        </a:p>
      </dgm:t>
    </dgm:pt>
    <dgm:pt modelId="{8318ECE5-AF61-4392-99E5-B5932E07E9C5}" type="sibTrans" cxnId="{29B81B7E-5EEA-48D6-895E-C6229D12B867}">
      <dgm:prSet/>
      <dgm:spPr/>
      <dgm:t>
        <a:bodyPr/>
        <a:lstStyle/>
        <a:p>
          <a:endParaRPr lang="en-US"/>
        </a:p>
      </dgm:t>
    </dgm:pt>
    <dgm:pt modelId="{4194F495-0B49-4686-B89E-B97A23BB18B4}" type="pres">
      <dgm:prSet presAssocID="{EB633A28-325E-4F3C-9D74-7B235343A885}" presName="Name0" presStyleCnt="0">
        <dgm:presLayoutVars>
          <dgm:dir/>
        </dgm:presLayoutVars>
      </dgm:prSet>
      <dgm:spPr/>
    </dgm:pt>
    <dgm:pt modelId="{72BA280D-2F57-47BB-AE67-6C6F9DCEF2B7}" type="pres">
      <dgm:prSet presAssocID="{BDB3E5F2-A63C-446D-94EF-53B51308F55B}" presName="parComposite" presStyleCnt="0"/>
      <dgm:spPr/>
    </dgm:pt>
    <dgm:pt modelId="{A85A93E5-AB9A-439C-9142-AD5A4BFF47F6}" type="pres">
      <dgm:prSet presAssocID="{BDB3E5F2-A63C-446D-94EF-53B51308F55B}" presName="parBigCircle" presStyleLbl="node0" presStyleIdx="0" presStyleCnt="3" custScaleX="100962" custScaleY="101729"/>
      <dgm:spPr/>
    </dgm:pt>
    <dgm:pt modelId="{54C7621A-D6FD-4F3F-A78E-16DC33A75367}" type="pres">
      <dgm:prSet presAssocID="{BDB3E5F2-A63C-446D-94EF-53B51308F55B}" presName="parTx" presStyleLbl="revTx" presStyleIdx="0" presStyleCnt="19" custScaleX="197386" custScaleY="211975" custLinFactNeighborY="-10479"/>
      <dgm:spPr/>
    </dgm:pt>
    <dgm:pt modelId="{881FE880-CBDD-4C9E-976D-9F4A6678AD39}" type="pres">
      <dgm:prSet presAssocID="{BDB3E5F2-A63C-446D-94EF-53B51308F55B}" presName="bSpace" presStyleCnt="0"/>
      <dgm:spPr/>
    </dgm:pt>
    <dgm:pt modelId="{7A6036F4-EEA5-4903-9DE5-D9694BAEBE8F}" type="pres">
      <dgm:prSet presAssocID="{BDB3E5F2-A63C-446D-94EF-53B51308F55B}" presName="parBackupNorm" presStyleCnt="0"/>
      <dgm:spPr/>
    </dgm:pt>
    <dgm:pt modelId="{5A15437C-29B6-45E4-ABC8-804D55EA2C12}" type="pres">
      <dgm:prSet presAssocID="{22693710-A273-4DE3-B56B-501EBF8AAC16}" presName="parSpace" presStyleCnt="0"/>
      <dgm:spPr/>
    </dgm:pt>
    <dgm:pt modelId="{4521085B-57FF-4187-965D-FA4F9834B060}" type="pres">
      <dgm:prSet presAssocID="{76F97871-E7EF-4C5A-A6CC-0AEA140887B0}" presName="desBackupLeftNorm" presStyleCnt="0"/>
      <dgm:spPr/>
    </dgm:pt>
    <dgm:pt modelId="{D6F2FDF2-4FC9-4898-B249-F15720FF4B93}" type="pres">
      <dgm:prSet presAssocID="{76F97871-E7EF-4C5A-A6CC-0AEA140887B0}" presName="desComposite" presStyleCnt="0"/>
      <dgm:spPr/>
    </dgm:pt>
    <dgm:pt modelId="{72AEB429-AFAD-4F8B-877D-CB3A79995C59}" type="pres">
      <dgm:prSet presAssocID="{76F97871-E7EF-4C5A-A6CC-0AEA140887B0}" presName="desCircle" presStyleLbl="node1" presStyleIdx="0" presStyleCnt="8" custScaleX="57973" custScaleY="57973"/>
      <dgm:spPr/>
    </dgm:pt>
    <dgm:pt modelId="{6749C0EA-1B99-400E-B5E9-7F9E3C47DF67}" type="pres">
      <dgm:prSet presAssocID="{76F97871-E7EF-4C5A-A6CC-0AEA140887B0}" presName="chTx" presStyleLbl="revTx" presStyleIdx="1" presStyleCnt="19" custLinFactNeighborY="5306"/>
      <dgm:spPr/>
    </dgm:pt>
    <dgm:pt modelId="{D74D6160-1F48-48F0-82A2-4366561C4041}" type="pres">
      <dgm:prSet presAssocID="{76F97871-E7EF-4C5A-A6CC-0AEA140887B0}" presName="desTx" presStyleLbl="revTx" presStyleIdx="2" presStyleCnt="19">
        <dgm:presLayoutVars>
          <dgm:bulletEnabled val="1"/>
        </dgm:presLayoutVars>
      </dgm:prSet>
      <dgm:spPr/>
    </dgm:pt>
    <dgm:pt modelId="{660F1FA7-DA77-4396-B8D6-22808B8616BE}" type="pres">
      <dgm:prSet presAssocID="{76F97871-E7EF-4C5A-A6CC-0AEA140887B0}" presName="desBackupRightNorm" presStyleCnt="0"/>
      <dgm:spPr/>
    </dgm:pt>
    <dgm:pt modelId="{D9DB7CED-9F6A-410E-A044-A80D83E84995}" type="pres">
      <dgm:prSet presAssocID="{0B4A6094-6626-4B4C-A34C-3C817645D4D2}" presName="desSpace" presStyleCnt="0"/>
      <dgm:spPr/>
    </dgm:pt>
    <dgm:pt modelId="{864F737A-FA72-4B29-B184-6439EF74AAF7}" type="pres">
      <dgm:prSet presAssocID="{B7B3E22D-F717-4E9C-866E-07DC0AAAF31D}" presName="desBackupLeftNorm" presStyleCnt="0"/>
      <dgm:spPr/>
    </dgm:pt>
    <dgm:pt modelId="{6A2CAB2B-C7B1-493E-A71F-E3B5B573893C}" type="pres">
      <dgm:prSet presAssocID="{B7B3E22D-F717-4E9C-866E-07DC0AAAF31D}" presName="desComposite" presStyleCnt="0"/>
      <dgm:spPr/>
    </dgm:pt>
    <dgm:pt modelId="{8B67CF79-00AA-4519-A733-8B3C247B2366}" type="pres">
      <dgm:prSet presAssocID="{B7B3E22D-F717-4E9C-866E-07DC0AAAF31D}" presName="desCircle" presStyleLbl="node1" presStyleIdx="1" presStyleCnt="8" custScaleX="57973" custScaleY="57973"/>
      <dgm:spPr>
        <a:xfrm>
          <a:off x="2000224" y="2947927"/>
          <a:ext cx="620974" cy="620974"/>
        </a:xfrm>
        <a:prstGeom prst="ellipse">
          <a:avLst/>
        </a:prstGeom>
      </dgm:spPr>
    </dgm:pt>
    <dgm:pt modelId="{713CAC38-2807-4574-93E9-2BD9E3D32931}" type="pres">
      <dgm:prSet presAssocID="{B7B3E22D-F717-4E9C-866E-07DC0AAAF31D}" presName="chTx" presStyleLbl="revTx" presStyleIdx="3" presStyleCnt="19" custLinFactNeighborY="5306"/>
      <dgm:spPr/>
    </dgm:pt>
    <dgm:pt modelId="{E34EC4A5-7504-473F-BCC0-A5B138B3F9BD}" type="pres">
      <dgm:prSet presAssocID="{B7B3E22D-F717-4E9C-866E-07DC0AAAF31D}" presName="desTx" presStyleLbl="revTx" presStyleIdx="4" presStyleCnt="19">
        <dgm:presLayoutVars>
          <dgm:bulletEnabled val="1"/>
        </dgm:presLayoutVars>
      </dgm:prSet>
      <dgm:spPr/>
    </dgm:pt>
    <dgm:pt modelId="{BAE4CFDA-115B-48C3-BC5B-0C57E123303D}" type="pres">
      <dgm:prSet presAssocID="{B7B3E22D-F717-4E9C-866E-07DC0AAAF31D}" presName="desBackupRightNorm" presStyleCnt="0"/>
      <dgm:spPr/>
    </dgm:pt>
    <dgm:pt modelId="{299BEAB5-09C2-4DD9-8445-0C348B128F80}" type="pres">
      <dgm:prSet presAssocID="{23EEF184-9BDE-48DD-A4F5-B678462A2560}" presName="desSpace" presStyleCnt="0"/>
      <dgm:spPr/>
    </dgm:pt>
    <dgm:pt modelId="{DFFB04B7-67A0-4390-B208-09B0F7490460}" type="pres">
      <dgm:prSet presAssocID="{3BF4C92A-BE32-4130-AB21-90FA76812967}" presName="desBackupLeftNorm" presStyleCnt="0"/>
      <dgm:spPr/>
    </dgm:pt>
    <dgm:pt modelId="{7F1386DD-3F5F-40D1-855C-3AA0BEF67EEA}" type="pres">
      <dgm:prSet presAssocID="{3BF4C92A-BE32-4130-AB21-90FA76812967}" presName="desComposite" presStyleCnt="0"/>
      <dgm:spPr/>
    </dgm:pt>
    <dgm:pt modelId="{1B7B2673-0339-44E0-8C0E-95BA89778014}" type="pres">
      <dgm:prSet presAssocID="{3BF4C92A-BE32-4130-AB21-90FA76812967}" presName="desCircle" presStyleLbl="node1" presStyleIdx="2" presStyleCnt="8" custScaleX="57973" custScaleY="57973"/>
      <dgm:spPr>
        <a:xfrm>
          <a:off x="2711215" y="2947927"/>
          <a:ext cx="620974" cy="620974"/>
        </a:xfrm>
        <a:prstGeom prst="ellipse">
          <a:avLst/>
        </a:prstGeom>
      </dgm:spPr>
    </dgm:pt>
    <dgm:pt modelId="{D9AE80C5-FF95-4AE8-B7A0-6BF19841CD23}" type="pres">
      <dgm:prSet presAssocID="{3BF4C92A-BE32-4130-AB21-90FA76812967}" presName="chTx" presStyleLbl="revTx" presStyleIdx="5" presStyleCnt="19" custLinFactNeighborY="5306"/>
      <dgm:spPr/>
    </dgm:pt>
    <dgm:pt modelId="{036203D8-CFB2-4A4A-BB12-FCFFFB4534F3}" type="pres">
      <dgm:prSet presAssocID="{3BF4C92A-BE32-4130-AB21-90FA76812967}" presName="desTx" presStyleLbl="revTx" presStyleIdx="6" presStyleCnt="19">
        <dgm:presLayoutVars>
          <dgm:bulletEnabled val="1"/>
        </dgm:presLayoutVars>
      </dgm:prSet>
      <dgm:spPr/>
    </dgm:pt>
    <dgm:pt modelId="{4A66CCD4-E4C0-46DF-A8CB-F5BEBA8D65DB}" type="pres">
      <dgm:prSet presAssocID="{3BF4C92A-BE32-4130-AB21-90FA76812967}" presName="desBackupRightNorm" presStyleCnt="0"/>
      <dgm:spPr/>
    </dgm:pt>
    <dgm:pt modelId="{F233BC77-65F9-4193-BBB4-BA224B8DC6D8}" type="pres">
      <dgm:prSet presAssocID="{36BE8B1F-5183-4B05-9C94-6A3B4937697A}" presName="desSpace" presStyleCnt="0"/>
      <dgm:spPr/>
    </dgm:pt>
    <dgm:pt modelId="{BB2FC4C1-DE0C-4007-94FF-07B09E2F45FC}" type="pres">
      <dgm:prSet presAssocID="{90F27D1E-76E8-4AE9-AD01-BE57630B5110}" presName="parComposite" presStyleCnt="0"/>
      <dgm:spPr/>
    </dgm:pt>
    <dgm:pt modelId="{1D3B3624-0AA7-4260-AE86-8595E24ED09E}" type="pres">
      <dgm:prSet presAssocID="{90F27D1E-76E8-4AE9-AD01-BE57630B5110}" presName="parBigCircle" presStyleLbl="node0" presStyleIdx="1" presStyleCnt="3"/>
      <dgm:spPr/>
    </dgm:pt>
    <dgm:pt modelId="{E648DC65-DF54-488E-83A7-B6467C479D02}" type="pres">
      <dgm:prSet presAssocID="{90F27D1E-76E8-4AE9-AD01-BE57630B5110}" presName="parTx" presStyleLbl="revTx" presStyleIdx="7" presStyleCnt="19" custLinFactNeighborY="-10479"/>
      <dgm:spPr/>
    </dgm:pt>
    <dgm:pt modelId="{397B2BC9-2DC7-4323-A973-8EBE6C5525E1}" type="pres">
      <dgm:prSet presAssocID="{90F27D1E-76E8-4AE9-AD01-BE57630B5110}" presName="bSpace" presStyleCnt="0"/>
      <dgm:spPr/>
    </dgm:pt>
    <dgm:pt modelId="{EE0415B3-96F2-4DB9-B6AD-89D235C03A43}" type="pres">
      <dgm:prSet presAssocID="{90F27D1E-76E8-4AE9-AD01-BE57630B5110}" presName="parBackupNorm" presStyleCnt="0"/>
      <dgm:spPr/>
    </dgm:pt>
    <dgm:pt modelId="{8A2CF88D-EAB5-4031-81BE-BD70FF155C41}" type="pres">
      <dgm:prSet presAssocID="{08C679DB-4162-43E7-A484-512B3F99942F}" presName="parSpace" presStyleCnt="0"/>
      <dgm:spPr/>
    </dgm:pt>
    <dgm:pt modelId="{0164AEFD-1143-4899-AE17-946914F9D91B}" type="pres">
      <dgm:prSet presAssocID="{25F95D6A-DC03-42B0-9E2A-8BB3CFE35643}" presName="desBackupLeftNorm" presStyleCnt="0"/>
      <dgm:spPr/>
    </dgm:pt>
    <dgm:pt modelId="{74D01DDB-BEC1-43BC-AC8F-8E2EB8FCA24C}" type="pres">
      <dgm:prSet presAssocID="{25F95D6A-DC03-42B0-9E2A-8BB3CFE35643}" presName="desComposite" presStyleCnt="0"/>
      <dgm:spPr/>
    </dgm:pt>
    <dgm:pt modelId="{2E456752-9A8D-4597-8B9D-1337E2E3BB15}" type="pres">
      <dgm:prSet presAssocID="{25F95D6A-DC03-42B0-9E2A-8BB3CFE35643}" presName="desCircle" presStyleLbl="node1" presStyleIdx="3" presStyleCnt="8" custScaleX="57973" custScaleY="57973" custLinFactNeighborY="32092"/>
      <dgm:spPr>
        <a:xfrm>
          <a:off x="4907359" y="2948399"/>
          <a:ext cx="620974" cy="620974"/>
        </a:xfrm>
        <a:prstGeom prst="ellipse">
          <a:avLst/>
        </a:prstGeom>
      </dgm:spPr>
    </dgm:pt>
    <dgm:pt modelId="{DB3BF36B-C726-491E-B973-D7822FF7B562}" type="pres">
      <dgm:prSet presAssocID="{25F95D6A-DC03-42B0-9E2A-8BB3CFE35643}" presName="chTx" presStyleLbl="revTx" presStyleIdx="8" presStyleCnt="19" custScaleX="135919" custScaleY="127843" custLinFactNeighborX="488" custLinFactNeighborY="29683"/>
      <dgm:spPr/>
    </dgm:pt>
    <dgm:pt modelId="{36887002-B3D0-42CD-A990-923EC387A697}" type="pres">
      <dgm:prSet presAssocID="{25F95D6A-DC03-42B0-9E2A-8BB3CFE35643}" presName="desTx" presStyleLbl="revTx" presStyleIdx="9" presStyleCnt="19">
        <dgm:presLayoutVars>
          <dgm:bulletEnabled val="1"/>
        </dgm:presLayoutVars>
      </dgm:prSet>
      <dgm:spPr/>
    </dgm:pt>
    <dgm:pt modelId="{B961B91F-2EBD-4DE8-BE5E-77E7BB85C06A}" type="pres">
      <dgm:prSet presAssocID="{25F95D6A-DC03-42B0-9E2A-8BB3CFE35643}" presName="desBackupRightNorm" presStyleCnt="0"/>
      <dgm:spPr/>
    </dgm:pt>
    <dgm:pt modelId="{AD21AC62-D464-4768-A2F6-D755B97237D7}" type="pres">
      <dgm:prSet presAssocID="{A9D1ACF8-1A40-4192-A99B-C5F10A879850}" presName="desSpace" presStyleCnt="0"/>
      <dgm:spPr/>
    </dgm:pt>
    <dgm:pt modelId="{8FCD416B-A0D6-4A1D-9EE7-22A3E1C4EE3D}" type="pres">
      <dgm:prSet presAssocID="{D3DF51CA-AEAD-4469-8C50-F4E1E25E859D}" presName="desBackupLeftNorm" presStyleCnt="0"/>
      <dgm:spPr/>
    </dgm:pt>
    <dgm:pt modelId="{AB64E0C3-4705-45BD-8481-539EA241ECF9}" type="pres">
      <dgm:prSet presAssocID="{D3DF51CA-AEAD-4469-8C50-F4E1E25E859D}" presName="desComposite" presStyleCnt="0"/>
      <dgm:spPr/>
    </dgm:pt>
    <dgm:pt modelId="{41912564-2353-475B-84C6-E23FDCD5FCFA}" type="pres">
      <dgm:prSet presAssocID="{D3DF51CA-AEAD-4469-8C50-F4E1E25E859D}" presName="desCircle" presStyleLbl="node1" presStyleIdx="4" presStyleCnt="8" custScaleX="72631" custScaleY="70431"/>
      <dgm:spPr/>
    </dgm:pt>
    <dgm:pt modelId="{91D2592C-5B34-4740-A611-084F4A7622AE}" type="pres">
      <dgm:prSet presAssocID="{D3DF51CA-AEAD-4469-8C50-F4E1E25E859D}" presName="chTx" presStyleLbl="revTx" presStyleIdx="10" presStyleCnt="19"/>
      <dgm:spPr/>
    </dgm:pt>
    <dgm:pt modelId="{89C766D2-5CEC-4B57-B031-9F6E586BF48E}" type="pres">
      <dgm:prSet presAssocID="{D3DF51CA-AEAD-4469-8C50-F4E1E25E859D}" presName="desTx" presStyleLbl="revTx" presStyleIdx="11" presStyleCnt="19">
        <dgm:presLayoutVars>
          <dgm:bulletEnabled val="1"/>
        </dgm:presLayoutVars>
      </dgm:prSet>
      <dgm:spPr/>
    </dgm:pt>
    <dgm:pt modelId="{E207D9CB-4029-4070-8152-367DF2776F13}" type="pres">
      <dgm:prSet presAssocID="{D3DF51CA-AEAD-4469-8C50-F4E1E25E859D}" presName="desBackupRightNorm" presStyleCnt="0"/>
      <dgm:spPr/>
    </dgm:pt>
    <dgm:pt modelId="{0EA3C811-AE69-4EC9-A07B-D1848B325BA0}" type="pres">
      <dgm:prSet presAssocID="{D8FE0A5A-CDAC-45E5-9CEF-140C1A6FECA2}" presName="desSpace" presStyleCnt="0"/>
      <dgm:spPr/>
    </dgm:pt>
    <dgm:pt modelId="{34AF417E-99ED-402F-A980-B6140588A2C9}" type="pres">
      <dgm:prSet presAssocID="{26EFAA8C-070B-4368-AD8E-0E28971C7F1A}" presName="desBackupLeftNorm" presStyleCnt="0"/>
      <dgm:spPr/>
    </dgm:pt>
    <dgm:pt modelId="{4C1CC8BA-FA5F-47D2-A1F0-699E90D9D818}" type="pres">
      <dgm:prSet presAssocID="{26EFAA8C-070B-4368-AD8E-0E28971C7F1A}" presName="desComposite" presStyleCnt="0"/>
      <dgm:spPr/>
    </dgm:pt>
    <dgm:pt modelId="{EE45DA57-5C87-4318-9528-38910594B01E}" type="pres">
      <dgm:prSet presAssocID="{26EFAA8C-070B-4368-AD8E-0E28971C7F1A}" presName="desCircle" presStyleLbl="node1" presStyleIdx="5" presStyleCnt="8" custScaleX="57973" custScaleY="57973"/>
      <dgm:spPr>
        <a:xfrm>
          <a:off x="5618350" y="2947927"/>
          <a:ext cx="620974" cy="620974"/>
        </a:xfrm>
        <a:prstGeom prst="ellipse">
          <a:avLst/>
        </a:prstGeom>
      </dgm:spPr>
    </dgm:pt>
    <dgm:pt modelId="{7B868461-920B-4257-AAE0-91738CB6D378}" type="pres">
      <dgm:prSet presAssocID="{26EFAA8C-070B-4368-AD8E-0E28971C7F1A}" presName="chTx" presStyleLbl="revTx" presStyleIdx="12" presStyleCnt="19" custLinFactNeighborY="5306"/>
      <dgm:spPr/>
    </dgm:pt>
    <dgm:pt modelId="{69707822-003F-4B4C-A950-F87BC193EFF9}" type="pres">
      <dgm:prSet presAssocID="{26EFAA8C-070B-4368-AD8E-0E28971C7F1A}" presName="desTx" presStyleLbl="revTx" presStyleIdx="13" presStyleCnt="19">
        <dgm:presLayoutVars>
          <dgm:bulletEnabled val="1"/>
        </dgm:presLayoutVars>
      </dgm:prSet>
      <dgm:spPr/>
    </dgm:pt>
    <dgm:pt modelId="{CFA614EE-2451-4C59-8599-4CC74D9964C8}" type="pres">
      <dgm:prSet presAssocID="{26EFAA8C-070B-4368-AD8E-0E28971C7F1A}" presName="desBackupRightNorm" presStyleCnt="0"/>
      <dgm:spPr/>
    </dgm:pt>
    <dgm:pt modelId="{7B16BD20-3BD9-4E46-BFE7-10183CF678F6}" type="pres">
      <dgm:prSet presAssocID="{ECF84BED-6721-47AA-8789-78E6BC6F68EC}" presName="desSpace" presStyleCnt="0"/>
      <dgm:spPr/>
    </dgm:pt>
    <dgm:pt modelId="{37DB7475-62C5-481D-B669-3CCBEE3012D9}" type="pres">
      <dgm:prSet presAssocID="{6E5216E3-7179-4356-9A5A-92BCDA542E1C}" presName="parComposite" presStyleCnt="0"/>
      <dgm:spPr/>
    </dgm:pt>
    <dgm:pt modelId="{F3CFCAD7-35CE-47CC-A128-00FB897EF6E5}" type="pres">
      <dgm:prSet presAssocID="{6E5216E3-7179-4356-9A5A-92BCDA542E1C}" presName="parBigCircle" presStyleLbl="node0" presStyleIdx="2" presStyleCnt="3"/>
      <dgm:spPr/>
    </dgm:pt>
    <dgm:pt modelId="{B8CB2401-6109-415A-9E71-F4FB58EDBE3C}" type="pres">
      <dgm:prSet presAssocID="{6E5216E3-7179-4356-9A5A-92BCDA542E1C}" presName="parTx" presStyleLbl="revTx" presStyleIdx="14" presStyleCnt="19" custScaleX="144527" custScaleY="163590"/>
      <dgm:spPr/>
    </dgm:pt>
    <dgm:pt modelId="{4150DE6B-C561-409E-B661-093C0B3E236D}" type="pres">
      <dgm:prSet presAssocID="{6E5216E3-7179-4356-9A5A-92BCDA542E1C}" presName="bSpace" presStyleCnt="0"/>
      <dgm:spPr/>
    </dgm:pt>
    <dgm:pt modelId="{9B2F00B9-17FE-4433-AF89-539EABC4E032}" type="pres">
      <dgm:prSet presAssocID="{6E5216E3-7179-4356-9A5A-92BCDA542E1C}" presName="parBackupNorm" presStyleCnt="0"/>
      <dgm:spPr/>
    </dgm:pt>
    <dgm:pt modelId="{FBCE739D-0D8D-4DB5-890B-07A1DC6EF573}" type="pres">
      <dgm:prSet presAssocID="{A4611075-E70C-4791-9F97-E06B6BCA5031}" presName="parSpace" presStyleCnt="0"/>
      <dgm:spPr/>
    </dgm:pt>
    <dgm:pt modelId="{32ADD7C2-CAA3-4953-B6BA-23AD925DC20D}" type="pres">
      <dgm:prSet presAssocID="{E0D57E44-7383-4DE1-BC7C-853171FF58B7}" presName="desBackupLeftNorm" presStyleCnt="0"/>
      <dgm:spPr/>
    </dgm:pt>
    <dgm:pt modelId="{0AE2E167-9629-4AFC-8782-44488A649C1F}" type="pres">
      <dgm:prSet presAssocID="{E0D57E44-7383-4DE1-BC7C-853171FF58B7}" presName="desComposite" presStyleCnt="0"/>
      <dgm:spPr/>
    </dgm:pt>
    <dgm:pt modelId="{A80F5E05-9F1D-43F5-A2A7-68851940F296}" type="pres">
      <dgm:prSet presAssocID="{E0D57E44-7383-4DE1-BC7C-853171FF58B7}" presName="desCircle" presStyleLbl="node1" presStyleIdx="6" presStyleCnt="8" custScaleX="71259" custScaleY="64341"/>
      <dgm:spPr/>
    </dgm:pt>
    <dgm:pt modelId="{0594F47E-F593-4E61-95D7-72185026CDAC}" type="pres">
      <dgm:prSet presAssocID="{E0D57E44-7383-4DE1-BC7C-853171FF58B7}" presName="chTx" presStyleLbl="revTx" presStyleIdx="15" presStyleCnt="19"/>
      <dgm:spPr/>
    </dgm:pt>
    <dgm:pt modelId="{D8C1999C-C137-4606-80DD-3BD05DD2F004}" type="pres">
      <dgm:prSet presAssocID="{E0D57E44-7383-4DE1-BC7C-853171FF58B7}" presName="desTx" presStyleLbl="revTx" presStyleIdx="16" presStyleCnt="19">
        <dgm:presLayoutVars>
          <dgm:bulletEnabled val="1"/>
        </dgm:presLayoutVars>
      </dgm:prSet>
      <dgm:spPr/>
    </dgm:pt>
    <dgm:pt modelId="{5D3877F4-679A-494F-A923-15F36DF58BB1}" type="pres">
      <dgm:prSet presAssocID="{E0D57E44-7383-4DE1-BC7C-853171FF58B7}" presName="desBackupRightNorm" presStyleCnt="0"/>
      <dgm:spPr/>
    </dgm:pt>
    <dgm:pt modelId="{D1E484CC-7C47-4F48-8988-08FE0F177310}" type="pres">
      <dgm:prSet presAssocID="{3652299E-E9CE-4EDC-91F6-1D236454358D}" presName="desSpace" presStyleCnt="0"/>
      <dgm:spPr/>
    </dgm:pt>
    <dgm:pt modelId="{A3D4115C-D502-4939-BCC4-B72FEDEA2788}" type="pres">
      <dgm:prSet presAssocID="{0C7AC301-FD5C-4ED4-B7BB-928755C81896}" presName="desBackupLeftNorm" presStyleCnt="0"/>
      <dgm:spPr/>
    </dgm:pt>
    <dgm:pt modelId="{2F43BB99-6DF8-46F0-90A9-D59E5A8E1F4A}" type="pres">
      <dgm:prSet presAssocID="{0C7AC301-FD5C-4ED4-B7BB-928755C81896}" presName="desComposite" presStyleCnt="0"/>
      <dgm:spPr/>
    </dgm:pt>
    <dgm:pt modelId="{1192E700-B53F-4BA8-BF14-C4794FAE7D9D}" type="pres">
      <dgm:prSet presAssocID="{0C7AC301-FD5C-4ED4-B7BB-928755C81896}" presName="desCircle" presStyleLbl="node1" presStyleIdx="7" presStyleCnt="8" custScaleX="94746" custScaleY="76258" custLinFactNeighborY="63953"/>
      <dgm:spPr/>
    </dgm:pt>
    <dgm:pt modelId="{9A6C7379-1FA2-4B27-81F5-318353F86511}" type="pres">
      <dgm:prSet presAssocID="{0C7AC301-FD5C-4ED4-B7BB-928755C81896}" presName="chTx" presStyleLbl="revTx" presStyleIdx="17" presStyleCnt="19" custScaleX="129232" custScaleY="158380"/>
      <dgm:spPr/>
    </dgm:pt>
    <dgm:pt modelId="{174A6997-5889-481B-9494-F0A63979CC33}" type="pres">
      <dgm:prSet presAssocID="{0C7AC301-FD5C-4ED4-B7BB-928755C81896}" presName="desTx" presStyleLbl="revTx" presStyleIdx="18" presStyleCnt="19">
        <dgm:presLayoutVars>
          <dgm:bulletEnabled val="1"/>
        </dgm:presLayoutVars>
      </dgm:prSet>
      <dgm:spPr/>
    </dgm:pt>
    <dgm:pt modelId="{3F09E1C7-A46A-4629-AB7D-F3C9EADCF1D2}" type="pres">
      <dgm:prSet presAssocID="{0C7AC301-FD5C-4ED4-B7BB-928755C81896}" presName="desBackupRightNorm" presStyleCnt="0"/>
      <dgm:spPr/>
    </dgm:pt>
    <dgm:pt modelId="{BFDAFB6B-4608-4B10-95EF-B1286861BF33}" type="pres">
      <dgm:prSet presAssocID="{8318ECE5-AF61-4392-99E5-B5932E07E9C5}" presName="desSpace" presStyleCnt="0"/>
      <dgm:spPr/>
    </dgm:pt>
  </dgm:ptLst>
  <dgm:cxnLst>
    <dgm:cxn modelId="{C5CADE01-2D3E-4A22-8178-52BFE623515A}" srcId="{BDB3E5F2-A63C-446D-94EF-53B51308F55B}" destId="{76F97871-E7EF-4C5A-A6CC-0AEA140887B0}" srcOrd="0" destOrd="0" parTransId="{AF4A39E6-5101-45C2-9ED9-1B4A4D161E75}" sibTransId="{0B4A6094-6626-4B4C-A34C-3C817645D4D2}"/>
    <dgm:cxn modelId="{969D3802-D321-43DF-B9C7-B1F249CE5959}" srcId="{90F27D1E-76E8-4AE9-AD01-BE57630B5110}" destId="{25F95D6A-DC03-42B0-9E2A-8BB3CFE35643}" srcOrd="0" destOrd="0" parTransId="{0E7A7D3B-1ED1-4188-B2CE-37328AF7B3CE}" sibTransId="{A9D1ACF8-1A40-4192-A99B-C5F10A879850}"/>
    <dgm:cxn modelId="{2CD6D42C-39E1-4895-97BB-C277B6C3573D}" srcId="{90F27D1E-76E8-4AE9-AD01-BE57630B5110}" destId="{26EFAA8C-070B-4368-AD8E-0E28971C7F1A}" srcOrd="2" destOrd="0" parTransId="{A01B2D2D-7198-4763-8BE4-5AFAC35FACF3}" sibTransId="{ECF84BED-6721-47AA-8789-78E6BC6F68EC}"/>
    <dgm:cxn modelId="{7B6E0D40-5F8B-46F0-8F31-00F02CE47DC4}" type="presOf" srcId="{0C7AC301-FD5C-4ED4-B7BB-928755C81896}" destId="{9A6C7379-1FA2-4B27-81F5-318353F86511}" srcOrd="0" destOrd="0" presId="urn:microsoft.com/office/officeart/2008/layout/CircleAccentTimeline"/>
    <dgm:cxn modelId="{D3495640-4F3F-4DC5-BE06-466CB73D04C6}" srcId="{EB633A28-325E-4F3C-9D74-7B235343A885}" destId="{90F27D1E-76E8-4AE9-AD01-BE57630B5110}" srcOrd="1" destOrd="0" parTransId="{7F336D41-A370-44FD-84FB-392EDC2E9628}" sibTransId="{08C679DB-4162-43E7-A484-512B3F99942F}"/>
    <dgm:cxn modelId="{6C347862-6012-4BB6-9519-774727B7188E}" srcId="{6E5216E3-7179-4356-9A5A-92BCDA542E1C}" destId="{E0D57E44-7383-4DE1-BC7C-853171FF58B7}" srcOrd="0" destOrd="0" parTransId="{8D2244B2-371B-4C44-8159-10377037874E}" sibTransId="{3652299E-E9CE-4EDC-91F6-1D236454358D}"/>
    <dgm:cxn modelId="{4FCC3C4F-65D9-4A1D-A5CF-6380A1EAEBF5}" type="presOf" srcId="{B7B3E22D-F717-4E9C-866E-07DC0AAAF31D}" destId="{713CAC38-2807-4574-93E9-2BD9E3D32931}" srcOrd="0" destOrd="0" presId="urn:microsoft.com/office/officeart/2008/layout/CircleAccentTimeline"/>
    <dgm:cxn modelId="{473E8A52-7202-46F4-AD89-1173BD362109}" type="presOf" srcId="{6E5216E3-7179-4356-9A5A-92BCDA542E1C}" destId="{B8CB2401-6109-415A-9E71-F4FB58EDBE3C}" srcOrd="0" destOrd="0" presId="urn:microsoft.com/office/officeart/2008/layout/CircleAccentTimeline"/>
    <dgm:cxn modelId="{E841B976-DDCA-4F3C-A228-DC6A3A9DCEE8}" srcId="{EB633A28-325E-4F3C-9D74-7B235343A885}" destId="{BDB3E5F2-A63C-446D-94EF-53B51308F55B}" srcOrd="0" destOrd="0" parTransId="{4DF81A4E-C143-4E1F-895C-805B7744E0C1}" sibTransId="{22693710-A273-4DE3-B56B-501EBF8AAC16}"/>
    <dgm:cxn modelId="{6275FC58-9DB0-49C5-8F0E-AA89AD4DBC44}" srcId="{90F27D1E-76E8-4AE9-AD01-BE57630B5110}" destId="{D3DF51CA-AEAD-4469-8C50-F4E1E25E859D}" srcOrd="1" destOrd="0" parTransId="{20189597-BE99-4846-8FD3-755174A9AACB}" sibTransId="{D8FE0A5A-CDAC-45E5-9CEF-140C1A6FECA2}"/>
    <dgm:cxn modelId="{63A57879-F5EB-460B-9BEB-3833FB163CDF}" type="presOf" srcId="{EB633A28-325E-4F3C-9D74-7B235343A885}" destId="{4194F495-0B49-4686-B89E-B97A23BB18B4}" srcOrd="0" destOrd="0" presId="urn:microsoft.com/office/officeart/2008/layout/CircleAccentTimeline"/>
    <dgm:cxn modelId="{29B81B7E-5EEA-48D6-895E-C6229D12B867}" srcId="{6E5216E3-7179-4356-9A5A-92BCDA542E1C}" destId="{0C7AC301-FD5C-4ED4-B7BB-928755C81896}" srcOrd="1" destOrd="0" parTransId="{33CE8029-7827-46BA-97AD-5980D3DDABAB}" sibTransId="{8318ECE5-AF61-4392-99E5-B5932E07E9C5}"/>
    <dgm:cxn modelId="{CB08D387-D1D7-40AD-AFED-2BA1C37AA744}" srcId="{EB633A28-325E-4F3C-9D74-7B235343A885}" destId="{6E5216E3-7179-4356-9A5A-92BCDA542E1C}" srcOrd="2" destOrd="0" parTransId="{E9B3C192-E4E6-40B7-9284-D2C014FFA3DD}" sibTransId="{A4611075-E70C-4791-9F97-E06B6BCA5031}"/>
    <dgm:cxn modelId="{E2ABC98C-768D-4ECE-8F14-9483D5C94A01}" type="presOf" srcId="{25F95D6A-DC03-42B0-9E2A-8BB3CFE35643}" destId="{DB3BF36B-C726-491E-B973-D7822FF7B562}" srcOrd="0" destOrd="0" presId="urn:microsoft.com/office/officeart/2008/layout/CircleAccentTimeline"/>
    <dgm:cxn modelId="{34D92FA0-3C78-4413-A60B-604B04AC2F1D}" type="presOf" srcId="{E0D57E44-7383-4DE1-BC7C-853171FF58B7}" destId="{0594F47E-F593-4E61-95D7-72185026CDAC}" srcOrd="0" destOrd="0" presId="urn:microsoft.com/office/officeart/2008/layout/CircleAccentTimeline"/>
    <dgm:cxn modelId="{A40AABA1-BDA1-444F-8866-4302F7556320}" type="presOf" srcId="{90F27D1E-76E8-4AE9-AD01-BE57630B5110}" destId="{E648DC65-DF54-488E-83A7-B6467C479D02}" srcOrd="0" destOrd="0" presId="urn:microsoft.com/office/officeart/2008/layout/CircleAccentTimeline"/>
    <dgm:cxn modelId="{0DA4BCA3-542A-41C0-97C0-77719A88DE6F}" type="presOf" srcId="{26EFAA8C-070B-4368-AD8E-0E28971C7F1A}" destId="{7B868461-920B-4257-AAE0-91738CB6D378}" srcOrd="0" destOrd="0" presId="urn:microsoft.com/office/officeart/2008/layout/CircleAccentTimeline"/>
    <dgm:cxn modelId="{B01D28B6-30ED-4F74-B744-6E0A3C415F4C}" type="presOf" srcId="{3BF4C92A-BE32-4130-AB21-90FA76812967}" destId="{D9AE80C5-FF95-4AE8-B7A0-6BF19841CD23}" srcOrd="0" destOrd="0" presId="urn:microsoft.com/office/officeart/2008/layout/CircleAccentTimeline"/>
    <dgm:cxn modelId="{74F39EB6-5C16-4483-8C84-81EE935A34AB}" srcId="{BDB3E5F2-A63C-446D-94EF-53B51308F55B}" destId="{3BF4C92A-BE32-4130-AB21-90FA76812967}" srcOrd="2" destOrd="0" parTransId="{45145B60-B4CF-43C8-A090-77DD0F136CC3}" sibTransId="{36BE8B1F-5183-4B05-9C94-6A3B4937697A}"/>
    <dgm:cxn modelId="{49B03CBE-4424-4043-9B0D-708057B949E7}" type="presOf" srcId="{BDB3E5F2-A63C-446D-94EF-53B51308F55B}" destId="{54C7621A-D6FD-4F3F-A78E-16DC33A75367}" srcOrd="0" destOrd="0" presId="urn:microsoft.com/office/officeart/2008/layout/CircleAccentTimeline"/>
    <dgm:cxn modelId="{2DE3C7CC-BC3D-4DC7-BDF4-E9EF00E2B35B}" srcId="{BDB3E5F2-A63C-446D-94EF-53B51308F55B}" destId="{B7B3E22D-F717-4E9C-866E-07DC0AAAF31D}" srcOrd="1" destOrd="0" parTransId="{F5B9D25D-B57A-4E96-8949-C8A2BD9993F2}" sibTransId="{23EEF184-9BDE-48DD-A4F5-B678462A2560}"/>
    <dgm:cxn modelId="{CDE1ECD6-1D72-42D5-B8D4-ED9CA23D9ACE}" type="presOf" srcId="{76F97871-E7EF-4C5A-A6CC-0AEA140887B0}" destId="{6749C0EA-1B99-400E-B5E9-7F9E3C47DF67}" srcOrd="0" destOrd="0" presId="urn:microsoft.com/office/officeart/2008/layout/CircleAccentTimeline"/>
    <dgm:cxn modelId="{D599F4FC-F0FD-4EB7-834E-79791D4BE8FB}" type="presOf" srcId="{D3DF51CA-AEAD-4469-8C50-F4E1E25E859D}" destId="{91D2592C-5B34-4740-A611-084F4A7622AE}" srcOrd="0" destOrd="0" presId="urn:microsoft.com/office/officeart/2008/layout/CircleAccentTimeline"/>
    <dgm:cxn modelId="{34F38B2B-5850-4AF2-843D-52E0758B3D31}" type="presParOf" srcId="{4194F495-0B49-4686-B89E-B97A23BB18B4}" destId="{72BA280D-2F57-47BB-AE67-6C6F9DCEF2B7}" srcOrd="0" destOrd="0" presId="urn:microsoft.com/office/officeart/2008/layout/CircleAccentTimeline"/>
    <dgm:cxn modelId="{A810E50A-FAB2-4567-B4C9-154D65186FBE}" type="presParOf" srcId="{72BA280D-2F57-47BB-AE67-6C6F9DCEF2B7}" destId="{A85A93E5-AB9A-439C-9142-AD5A4BFF47F6}" srcOrd="0" destOrd="0" presId="urn:microsoft.com/office/officeart/2008/layout/CircleAccentTimeline"/>
    <dgm:cxn modelId="{29101706-20B5-4788-BAAA-3323831DA6E0}" type="presParOf" srcId="{72BA280D-2F57-47BB-AE67-6C6F9DCEF2B7}" destId="{54C7621A-D6FD-4F3F-A78E-16DC33A75367}" srcOrd="1" destOrd="0" presId="urn:microsoft.com/office/officeart/2008/layout/CircleAccentTimeline"/>
    <dgm:cxn modelId="{843DA397-BDB3-438D-8D73-128606B8D117}" type="presParOf" srcId="{72BA280D-2F57-47BB-AE67-6C6F9DCEF2B7}" destId="{881FE880-CBDD-4C9E-976D-9F4A6678AD39}" srcOrd="2" destOrd="0" presId="urn:microsoft.com/office/officeart/2008/layout/CircleAccentTimeline"/>
    <dgm:cxn modelId="{CA700570-A6C9-43A8-8696-F477E12E3A3F}" type="presParOf" srcId="{4194F495-0B49-4686-B89E-B97A23BB18B4}" destId="{7A6036F4-EEA5-4903-9DE5-D9694BAEBE8F}" srcOrd="1" destOrd="0" presId="urn:microsoft.com/office/officeart/2008/layout/CircleAccentTimeline"/>
    <dgm:cxn modelId="{FF8332F9-44E5-41B6-9EBA-217B30D8AD4C}" type="presParOf" srcId="{4194F495-0B49-4686-B89E-B97A23BB18B4}" destId="{5A15437C-29B6-45E4-ABC8-804D55EA2C12}" srcOrd="2" destOrd="0" presId="urn:microsoft.com/office/officeart/2008/layout/CircleAccentTimeline"/>
    <dgm:cxn modelId="{72D3A376-054A-4E4A-A08F-751130B09353}" type="presParOf" srcId="{4194F495-0B49-4686-B89E-B97A23BB18B4}" destId="{4521085B-57FF-4187-965D-FA4F9834B060}" srcOrd="3" destOrd="0" presId="urn:microsoft.com/office/officeart/2008/layout/CircleAccentTimeline"/>
    <dgm:cxn modelId="{CA10B26A-8F72-4901-8770-18F686A823D8}" type="presParOf" srcId="{4194F495-0B49-4686-B89E-B97A23BB18B4}" destId="{D6F2FDF2-4FC9-4898-B249-F15720FF4B93}" srcOrd="4" destOrd="0" presId="urn:microsoft.com/office/officeart/2008/layout/CircleAccentTimeline"/>
    <dgm:cxn modelId="{E4D7D07D-01C0-4914-9F38-E99EBDA878C4}" type="presParOf" srcId="{D6F2FDF2-4FC9-4898-B249-F15720FF4B93}" destId="{72AEB429-AFAD-4F8B-877D-CB3A79995C59}" srcOrd="0" destOrd="0" presId="urn:microsoft.com/office/officeart/2008/layout/CircleAccentTimeline"/>
    <dgm:cxn modelId="{AF55A5F7-C28D-47C3-9C80-04AC0BBB23E1}" type="presParOf" srcId="{D6F2FDF2-4FC9-4898-B249-F15720FF4B93}" destId="{6749C0EA-1B99-400E-B5E9-7F9E3C47DF67}" srcOrd="1" destOrd="0" presId="urn:microsoft.com/office/officeart/2008/layout/CircleAccentTimeline"/>
    <dgm:cxn modelId="{D63CD219-EF6C-406F-88A2-9D5481E6F33B}" type="presParOf" srcId="{D6F2FDF2-4FC9-4898-B249-F15720FF4B93}" destId="{D74D6160-1F48-48F0-82A2-4366561C4041}" srcOrd="2" destOrd="0" presId="urn:microsoft.com/office/officeart/2008/layout/CircleAccentTimeline"/>
    <dgm:cxn modelId="{A8DAB5F6-9F43-4073-9CDD-65DD04F81DFE}" type="presParOf" srcId="{4194F495-0B49-4686-B89E-B97A23BB18B4}" destId="{660F1FA7-DA77-4396-B8D6-22808B8616BE}" srcOrd="5" destOrd="0" presId="urn:microsoft.com/office/officeart/2008/layout/CircleAccentTimeline"/>
    <dgm:cxn modelId="{2BE8F31B-F130-42B7-9C6F-E6241C8B4B27}" type="presParOf" srcId="{4194F495-0B49-4686-B89E-B97A23BB18B4}" destId="{D9DB7CED-9F6A-410E-A044-A80D83E84995}" srcOrd="6" destOrd="0" presId="urn:microsoft.com/office/officeart/2008/layout/CircleAccentTimeline"/>
    <dgm:cxn modelId="{0943DAC1-154B-4DBA-A776-CCB6F9326963}" type="presParOf" srcId="{4194F495-0B49-4686-B89E-B97A23BB18B4}" destId="{864F737A-FA72-4B29-B184-6439EF74AAF7}" srcOrd="7" destOrd="0" presId="urn:microsoft.com/office/officeart/2008/layout/CircleAccentTimeline"/>
    <dgm:cxn modelId="{A0A67F21-55A5-437A-938D-78E18C6987B6}" type="presParOf" srcId="{4194F495-0B49-4686-B89E-B97A23BB18B4}" destId="{6A2CAB2B-C7B1-493E-A71F-E3B5B573893C}" srcOrd="8" destOrd="0" presId="urn:microsoft.com/office/officeart/2008/layout/CircleAccentTimeline"/>
    <dgm:cxn modelId="{A9B1679F-C7AD-4C92-9C31-C10F93952DA0}" type="presParOf" srcId="{6A2CAB2B-C7B1-493E-A71F-E3B5B573893C}" destId="{8B67CF79-00AA-4519-A733-8B3C247B2366}" srcOrd="0" destOrd="0" presId="urn:microsoft.com/office/officeart/2008/layout/CircleAccentTimeline"/>
    <dgm:cxn modelId="{4B0A5EB5-C147-4BDC-9B58-897A8ED3981E}" type="presParOf" srcId="{6A2CAB2B-C7B1-493E-A71F-E3B5B573893C}" destId="{713CAC38-2807-4574-93E9-2BD9E3D32931}" srcOrd="1" destOrd="0" presId="urn:microsoft.com/office/officeart/2008/layout/CircleAccentTimeline"/>
    <dgm:cxn modelId="{3B746FE1-0EBB-4C8C-B404-6CA96FC19FBD}" type="presParOf" srcId="{6A2CAB2B-C7B1-493E-A71F-E3B5B573893C}" destId="{E34EC4A5-7504-473F-BCC0-A5B138B3F9BD}" srcOrd="2" destOrd="0" presId="urn:microsoft.com/office/officeart/2008/layout/CircleAccentTimeline"/>
    <dgm:cxn modelId="{DFD37809-B79A-4B5C-A3AC-3BE1B9244E03}" type="presParOf" srcId="{4194F495-0B49-4686-B89E-B97A23BB18B4}" destId="{BAE4CFDA-115B-48C3-BC5B-0C57E123303D}" srcOrd="9" destOrd="0" presId="urn:microsoft.com/office/officeart/2008/layout/CircleAccentTimeline"/>
    <dgm:cxn modelId="{903558A0-6A4A-41FF-A78B-65DAEAC53511}" type="presParOf" srcId="{4194F495-0B49-4686-B89E-B97A23BB18B4}" destId="{299BEAB5-09C2-4DD9-8445-0C348B128F80}" srcOrd="10" destOrd="0" presId="urn:microsoft.com/office/officeart/2008/layout/CircleAccentTimeline"/>
    <dgm:cxn modelId="{EE23AF76-0A99-4B17-9294-37C29E31F6A6}" type="presParOf" srcId="{4194F495-0B49-4686-B89E-B97A23BB18B4}" destId="{DFFB04B7-67A0-4390-B208-09B0F7490460}" srcOrd="11" destOrd="0" presId="urn:microsoft.com/office/officeart/2008/layout/CircleAccentTimeline"/>
    <dgm:cxn modelId="{2B01E353-A43A-4964-9343-85D887828D90}" type="presParOf" srcId="{4194F495-0B49-4686-B89E-B97A23BB18B4}" destId="{7F1386DD-3F5F-40D1-855C-3AA0BEF67EEA}" srcOrd="12" destOrd="0" presId="urn:microsoft.com/office/officeart/2008/layout/CircleAccentTimeline"/>
    <dgm:cxn modelId="{E90BD173-F3F0-4C53-8D97-CB729A558F67}" type="presParOf" srcId="{7F1386DD-3F5F-40D1-855C-3AA0BEF67EEA}" destId="{1B7B2673-0339-44E0-8C0E-95BA89778014}" srcOrd="0" destOrd="0" presId="urn:microsoft.com/office/officeart/2008/layout/CircleAccentTimeline"/>
    <dgm:cxn modelId="{6D5CD6DA-E83F-4683-A423-3619F347DA9D}" type="presParOf" srcId="{7F1386DD-3F5F-40D1-855C-3AA0BEF67EEA}" destId="{D9AE80C5-FF95-4AE8-B7A0-6BF19841CD23}" srcOrd="1" destOrd="0" presId="urn:microsoft.com/office/officeart/2008/layout/CircleAccentTimeline"/>
    <dgm:cxn modelId="{A583509F-E5E3-4559-985F-B8E64D33CD9B}" type="presParOf" srcId="{7F1386DD-3F5F-40D1-855C-3AA0BEF67EEA}" destId="{036203D8-CFB2-4A4A-BB12-FCFFFB4534F3}" srcOrd="2" destOrd="0" presId="urn:microsoft.com/office/officeart/2008/layout/CircleAccentTimeline"/>
    <dgm:cxn modelId="{D94AB757-077A-4A41-9D42-0DDB57C5C12F}" type="presParOf" srcId="{4194F495-0B49-4686-B89E-B97A23BB18B4}" destId="{4A66CCD4-E4C0-46DF-A8CB-F5BEBA8D65DB}" srcOrd="13" destOrd="0" presId="urn:microsoft.com/office/officeart/2008/layout/CircleAccentTimeline"/>
    <dgm:cxn modelId="{0F8BBEE3-5D76-4021-B97E-64E9CD3DE01B}" type="presParOf" srcId="{4194F495-0B49-4686-B89E-B97A23BB18B4}" destId="{F233BC77-65F9-4193-BBB4-BA224B8DC6D8}" srcOrd="14" destOrd="0" presId="urn:microsoft.com/office/officeart/2008/layout/CircleAccentTimeline"/>
    <dgm:cxn modelId="{B963DC8A-BE88-44BE-A047-653DAFE0CAFC}" type="presParOf" srcId="{4194F495-0B49-4686-B89E-B97A23BB18B4}" destId="{BB2FC4C1-DE0C-4007-94FF-07B09E2F45FC}" srcOrd="15" destOrd="0" presId="urn:microsoft.com/office/officeart/2008/layout/CircleAccentTimeline"/>
    <dgm:cxn modelId="{BBDD277A-78EC-49BD-B8D3-4E9374BF1A60}" type="presParOf" srcId="{BB2FC4C1-DE0C-4007-94FF-07B09E2F45FC}" destId="{1D3B3624-0AA7-4260-AE86-8595E24ED09E}" srcOrd="0" destOrd="0" presId="urn:microsoft.com/office/officeart/2008/layout/CircleAccentTimeline"/>
    <dgm:cxn modelId="{B0BD29E2-811D-4871-8706-AD5DFF6E0F14}" type="presParOf" srcId="{BB2FC4C1-DE0C-4007-94FF-07B09E2F45FC}" destId="{E648DC65-DF54-488E-83A7-B6467C479D02}" srcOrd="1" destOrd="0" presId="urn:microsoft.com/office/officeart/2008/layout/CircleAccentTimeline"/>
    <dgm:cxn modelId="{2BB7700E-B761-421D-AF9E-80E4FCAA15C9}" type="presParOf" srcId="{BB2FC4C1-DE0C-4007-94FF-07B09E2F45FC}" destId="{397B2BC9-2DC7-4323-A973-8EBE6C5525E1}" srcOrd="2" destOrd="0" presId="urn:microsoft.com/office/officeart/2008/layout/CircleAccentTimeline"/>
    <dgm:cxn modelId="{B6F7683A-11EE-4122-B761-00300B8EE15D}" type="presParOf" srcId="{4194F495-0B49-4686-B89E-B97A23BB18B4}" destId="{EE0415B3-96F2-4DB9-B6AD-89D235C03A43}" srcOrd="16" destOrd="0" presId="urn:microsoft.com/office/officeart/2008/layout/CircleAccentTimeline"/>
    <dgm:cxn modelId="{E226A4C0-530A-410A-B93B-D66EE1704D94}" type="presParOf" srcId="{4194F495-0B49-4686-B89E-B97A23BB18B4}" destId="{8A2CF88D-EAB5-4031-81BE-BD70FF155C41}" srcOrd="17" destOrd="0" presId="urn:microsoft.com/office/officeart/2008/layout/CircleAccentTimeline"/>
    <dgm:cxn modelId="{464A07FA-CF6C-41D4-BBCB-88EF611B97FD}" type="presParOf" srcId="{4194F495-0B49-4686-B89E-B97A23BB18B4}" destId="{0164AEFD-1143-4899-AE17-946914F9D91B}" srcOrd="18" destOrd="0" presId="urn:microsoft.com/office/officeart/2008/layout/CircleAccentTimeline"/>
    <dgm:cxn modelId="{AA4828E6-A4B5-4FAA-A462-0D915839047A}" type="presParOf" srcId="{4194F495-0B49-4686-B89E-B97A23BB18B4}" destId="{74D01DDB-BEC1-43BC-AC8F-8E2EB8FCA24C}" srcOrd="19" destOrd="0" presId="urn:microsoft.com/office/officeart/2008/layout/CircleAccentTimeline"/>
    <dgm:cxn modelId="{C4E823BC-5F93-44D7-9043-D0BE29E0D2E8}" type="presParOf" srcId="{74D01DDB-BEC1-43BC-AC8F-8E2EB8FCA24C}" destId="{2E456752-9A8D-4597-8B9D-1337E2E3BB15}" srcOrd="0" destOrd="0" presId="urn:microsoft.com/office/officeart/2008/layout/CircleAccentTimeline"/>
    <dgm:cxn modelId="{DE03F2A8-042D-47E5-B967-CAF6F224382B}" type="presParOf" srcId="{74D01DDB-BEC1-43BC-AC8F-8E2EB8FCA24C}" destId="{DB3BF36B-C726-491E-B973-D7822FF7B562}" srcOrd="1" destOrd="0" presId="urn:microsoft.com/office/officeart/2008/layout/CircleAccentTimeline"/>
    <dgm:cxn modelId="{B0DCAA75-BCF7-499B-842A-DAB1DB3371BA}" type="presParOf" srcId="{74D01DDB-BEC1-43BC-AC8F-8E2EB8FCA24C}" destId="{36887002-B3D0-42CD-A990-923EC387A697}" srcOrd="2" destOrd="0" presId="urn:microsoft.com/office/officeart/2008/layout/CircleAccentTimeline"/>
    <dgm:cxn modelId="{CF2C4B72-6509-44B3-8C85-4D4FCD12D3F3}" type="presParOf" srcId="{4194F495-0B49-4686-B89E-B97A23BB18B4}" destId="{B961B91F-2EBD-4DE8-BE5E-77E7BB85C06A}" srcOrd="20" destOrd="0" presId="urn:microsoft.com/office/officeart/2008/layout/CircleAccentTimeline"/>
    <dgm:cxn modelId="{84458A49-6B38-48EE-88A5-8444314CD042}" type="presParOf" srcId="{4194F495-0B49-4686-B89E-B97A23BB18B4}" destId="{AD21AC62-D464-4768-A2F6-D755B97237D7}" srcOrd="21" destOrd="0" presId="urn:microsoft.com/office/officeart/2008/layout/CircleAccentTimeline"/>
    <dgm:cxn modelId="{DD8EDD65-E208-4E8B-8DE8-660C712886AC}" type="presParOf" srcId="{4194F495-0B49-4686-B89E-B97A23BB18B4}" destId="{8FCD416B-A0D6-4A1D-9EE7-22A3E1C4EE3D}" srcOrd="22" destOrd="0" presId="urn:microsoft.com/office/officeart/2008/layout/CircleAccentTimeline"/>
    <dgm:cxn modelId="{CD87AAC1-C609-43BA-B47A-1FD2ED358B15}" type="presParOf" srcId="{4194F495-0B49-4686-B89E-B97A23BB18B4}" destId="{AB64E0C3-4705-45BD-8481-539EA241ECF9}" srcOrd="23" destOrd="0" presId="urn:microsoft.com/office/officeart/2008/layout/CircleAccentTimeline"/>
    <dgm:cxn modelId="{D48BCD87-915A-4230-94E6-75E6F0340F41}" type="presParOf" srcId="{AB64E0C3-4705-45BD-8481-539EA241ECF9}" destId="{41912564-2353-475B-84C6-E23FDCD5FCFA}" srcOrd="0" destOrd="0" presId="urn:microsoft.com/office/officeart/2008/layout/CircleAccentTimeline"/>
    <dgm:cxn modelId="{ABAB3405-5D8E-43C2-A6CB-382AFC5AC561}" type="presParOf" srcId="{AB64E0C3-4705-45BD-8481-539EA241ECF9}" destId="{91D2592C-5B34-4740-A611-084F4A7622AE}" srcOrd="1" destOrd="0" presId="urn:microsoft.com/office/officeart/2008/layout/CircleAccentTimeline"/>
    <dgm:cxn modelId="{14417730-4741-4A26-8CC9-5F1510706E18}" type="presParOf" srcId="{AB64E0C3-4705-45BD-8481-539EA241ECF9}" destId="{89C766D2-5CEC-4B57-B031-9F6E586BF48E}" srcOrd="2" destOrd="0" presId="urn:microsoft.com/office/officeart/2008/layout/CircleAccentTimeline"/>
    <dgm:cxn modelId="{224D83CE-EA29-41F5-AB49-4E8FFA02437E}" type="presParOf" srcId="{4194F495-0B49-4686-B89E-B97A23BB18B4}" destId="{E207D9CB-4029-4070-8152-367DF2776F13}" srcOrd="24" destOrd="0" presId="urn:microsoft.com/office/officeart/2008/layout/CircleAccentTimeline"/>
    <dgm:cxn modelId="{ABF3427D-9326-425D-8250-D9AD60CE70B6}" type="presParOf" srcId="{4194F495-0B49-4686-B89E-B97A23BB18B4}" destId="{0EA3C811-AE69-4EC9-A07B-D1848B325BA0}" srcOrd="25" destOrd="0" presId="urn:microsoft.com/office/officeart/2008/layout/CircleAccentTimeline"/>
    <dgm:cxn modelId="{4770908A-0F8F-4686-974A-0EB3B95EC481}" type="presParOf" srcId="{4194F495-0B49-4686-B89E-B97A23BB18B4}" destId="{34AF417E-99ED-402F-A980-B6140588A2C9}" srcOrd="26" destOrd="0" presId="urn:microsoft.com/office/officeart/2008/layout/CircleAccentTimeline"/>
    <dgm:cxn modelId="{BE720A63-8267-4C21-ACD3-AEFE2E75EF19}" type="presParOf" srcId="{4194F495-0B49-4686-B89E-B97A23BB18B4}" destId="{4C1CC8BA-FA5F-47D2-A1F0-699E90D9D818}" srcOrd="27" destOrd="0" presId="urn:microsoft.com/office/officeart/2008/layout/CircleAccentTimeline"/>
    <dgm:cxn modelId="{50BC4F52-4097-428B-8AC0-4C55D751E697}" type="presParOf" srcId="{4C1CC8BA-FA5F-47D2-A1F0-699E90D9D818}" destId="{EE45DA57-5C87-4318-9528-38910594B01E}" srcOrd="0" destOrd="0" presId="urn:microsoft.com/office/officeart/2008/layout/CircleAccentTimeline"/>
    <dgm:cxn modelId="{B00F709D-63DA-4E26-AA14-6C04AA01ACAA}" type="presParOf" srcId="{4C1CC8BA-FA5F-47D2-A1F0-699E90D9D818}" destId="{7B868461-920B-4257-AAE0-91738CB6D378}" srcOrd="1" destOrd="0" presId="urn:microsoft.com/office/officeart/2008/layout/CircleAccentTimeline"/>
    <dgm:cxn modelId="{9CC33DB0-1695-4730-8B97-49AA4B8D6357}" type="presParOf" srcId="{4C1CC8BA-FA5F-47D2-A1F0-699E90D9D818}" destId="{69707822-003F-4B4C-A950-F87BC193EFF9}" srcOrd="2" destOrd="0" presId="urn:microsoft.com/office/officeart/2008/layout/CircleAccentTimeline"/>
    <dgm:cxn modelId="{15DA746C-E2B0-4DAD-AE1B-37735653CB23}" type="presParOf" srcId="{4194F495-0B49-4686-B89E-B97A23BB18B4}" destId="{CFA614EE-2451-4C59-8599-4CC74D9964C8}" srcOrd="28" destOrd="0" presId="urn:microsoft.com/office/officeart/2008/layout/CircleAccentTimeline"/>
    <dgm:cxn modelId="{CFFBD8F1-A4EC-4439-B8E6-0BB8E3370794}" type="presParOf" srcId="{4194F495-0B49-4686-B89E-B97A23BB18B4}" destId="{7B16BD20-3BD9-4E46-BFE7-10183CF678F6}" srcOrd="29" destOrd="0" presId="urn:microsoft.com/office/officeart/2008/layout/CircleAccentTimeline"/>
    <dgm:cxn modelId="{7A257295-BD56-48F0-9527-8F6E256A53EE}" type="presParOf" srcId="{4194F495-0B49-4686-B89E-B97A23BB18B4}" destId="{37DB7475-62C5-481D-B669-3CCBEE3012D9}" srcOrd="30" destOrd="0" presId="urn:microsoft.com/office/officeart/2008/layout/CircleAccentTimeline"/>
    <dgm:cxn modelId="{C4FCA868-3088-431A-AAA7-0F2E2F92FF85}" type="presParOf" srcId="{37DB7475-62C5-481D-B669-3CCBEE3012D9}" destId="{F3CFCAD7-35CE-47CC-A128-00FB897EF6E5}" srcOrd="0" destOrd="0" presId="urn:microsoft.com/office/officeart/2008/layout/CircleAccentTimeline"/>
    <dgm:cxn modelId="{F6AB6F3E-6A2B-4E6C-9C55-1978ACCBF3A3}" type="presParOf" srcId="{37DB7475-62C5-481D-B669-3CCBEE3012D9}" destId="{B8CB2401-6109-415A-9E71-F4FB58EDBE3C}" srcOrd="1" destOrd="0" presId="urn:microsoft.com/office/officeart/2008/layout/CircleAccentTimeline"/>
    <dgm:cxn modelId="{558B9C47-F0F8-4BA8-8E50-78A39A448AB0}" type="presParOf" srcId="{37DB7475-62C5-481D-B669-3CCBEE3012D9}" destId="{4150DE6B-C561-409E-B661-093C0B3E236D}" srcOrd="2" destOrd="0" presId="urn:microsoft.com/office/officeart/2008/layout/CircleAccentTimeline"/>
    <dgm:cxn modelId="{902DBC4E-7A5D-4F65-86C3-A859BF54BDD8}" type="presParOf" srcId="{4194F495-0B49-4686-B89E-B97A23BB18B4}" destId="{9B2F00B9-17FE-4433-AF89-539EABC4E032}" srcOrd="31" destOrd="0" presId="urn:microsoft.com/office/officeart/2008/layout/CircleAccentTimeline"/>
    <dgm:cxn modelId="{CE2C7DF5-A2B8-43A3-8A2F-0BABFEB0B7E5}" type="presParOf" srcId="{4194F495-0B49-4686-B89E-B97A23BB18B4}" destId="{FBCE739D-0D8D-4DB5-890B-07A1DC6EF573}" srcOrd="32" destOrd="0" presId="urn:microsoft.com/office/officeart/2008/layout/CircleAccentTimeline"/>
    <dgm:cxn modelId="{47A924E6-28AF-4A5B-AE81-5505B9F96FD6}" type="presParOf" srcId="{4194F495-0B49-4686-B89E-B97A23BB18B4}" destId="{32ADD7C2-CAA3-4953-B6BA-23AD925DC20D}" srcOrd="33" destOrd="0" presId="urn:microsoft.com/office/officeart/2008/layout/CircleAccentTimeline"/>
    <dgm:cxn modelId="{7B557877-FAFA-47D6-B5F2-0BD45FCBFE90}" type="presParOf" srcId="{4194F495-0B49-4686-B89E-B97A23BB18B4}" destId="{0AE2E167-9629-4AFC-8782-44488A649C1F}" srcOrd="34" destOrd="0" presId="urn:microsoft.com/office/officeart/2008/layout/CircleAccentTimeline"/>
    <dgm:cxn modelId="{F9B1A788-E3F5-462A-B716-DA84FCFCBCF8}" type="presParOf" srcId="{0AE2E167-9629-4AFC-8782-44488A649C1F}" destId="{A80F5E05-9F1D-43F5-A2A7-68851940F296}" srcOrd="0" destOrd="0" presId="urn:microsoft.com/office/officeart/2008/layout/CircleAccentTimeline"/>
    <dgm:cxn modelId="{DE3554B3-4B35-4E6D-99E0-66E9D2482974}" type="presParOf" srcId="{0AE2E167-9629-4AFC-8782-44488A649C1F}" destId="{0594F47E-F593-4E61-95D7-72185026CDAC}" srcOrd="1" destOrd="0" presId="urn:microsoft.com/office/officeart/2008/layout/CircleAccentTimeline"/>
    <dgm:cxn modelId="{31570257-0E97-4355-A982-FCDC1BB8F31B}" type="presParOf" srcId="{0AE2E167-9629-4AFC-8782-44488A649C1F}" destId="{D8C1999C-C137-4606-80DD-3BD05DD2F004}" srcOrd="2" destOrd="0" presId="urn:microsoft.com/office/officeart/2008/layout/CircleAccentTimeline"/>
    <dgm:cxn modelId="{B3855B73-48FD-4C38-AF18-C218CEE63B62}" type="presParOf" srcId="{4194F495-0B49-4686-B89E-B97A23BB18B4}" destId="{5D3877F4-679A-494F-A923-15F36DF58BB1}" srcOrd="35" destOrd="0" presId="urn:microsoft.com/office/officeart/2008/layout/CircleAccentTimeline"/>
    <dgm:cxn modelId="{517762A8-AA34-442D-85CC-26602B7A25BB}" type="presParOf" srcId="{4194F495-0B49-4686-B89E-B97A23BB18B4}" destId="{D1E484CC-7C47-4F48-8988-08FE0F177310}" srcOrd="36" destOrd="0" presId="urn:microsoft.com/office/officeart/2008/layout/CircleAccentTimeline"/>
    <dgm:cxn modelId="{C5EF1F82-E336-41F6-B27C-16AB8282DA39}" type="presParOf" srcId="{4194F495-0B49-4686-B89E-B97A23BB18B4}" destId="{A3D4115C-D502-4939-BCC4-B72FEDEA2788}" srcOrd="37" destOrd="0" presId="urn:microsoft.com/office/officeart/2008/layout/CircleAccentTimeline"/>
    <dgm:cxn modelId="{256816B3-1AD4-4693-BA03-7A41001C4B3D}" type="presParOf" srcId="{4194F495-0B49-4686-B89E-B97A23BB18B4}" destId="{2F43BB99-6DF8-46F0-90A9-D59E5A8E1F4A}" srcOrd="38" destOrd="0" presId="urn:microsoft.com/office/officeart/2008/layout/CircleAccentTimeline"/>
    <dgm:cxn modelId="{1EFA834E-C531-4962-8954-4785B7E06C5A}" type="presParOf" srcId="{2F43BB99-6DF8-46F0-90A9-D59E5A8E1F4A}" destId="{1192E700-B53F-4BA8-BF14-C4794FAE7D9D}" srcOrd="0" destOrd="0" presId="urn:microsoft.com/office/officeart/2008/layout/CircleAccentTimeline"/>
    <dgm:cxn modelId="{A859A97E-B0DB-433E-B015-F751706D1AF3}" type="presParOf" srcId="{2F43BB99-6DF8-46F0-90A9-D59E5A8E1F4A}" destId="{9A6C7379-1FA2-4B27-81F5-318353F86511}" srcOrd="1" destOrd="0" presId="urn:microsoft.com/office/officeart/2008/layout/CircleAccentTimeline"/>
    <dgm:cxn modelId="{1493A08F-1783-45D7-BE17-284F7A8C223F}" type="presParOf" srcId="{2F43BB99-6DF8-46F0-90A9-D59E5A8E1F4A}" destId="{174A6997-5889-481B-9494-F0A63979CC33}" srcOrd="2" destOrd="0" presId="urn:microsoft.com/office/officeart/2008/layout/CircleAccentTimeline"/>
    <dgm:cxn modelId="{F04D83CA-D159-44BF-8B03-F0652E12066B}" type="presParOf" srcId="{4194F495-0B49-4686-B89E-B97A23BB18B4}" destId="{3F09E1C7-A46A-4629-AB7D-F3C9EADCF1D2}" srcOrd="39" destOrd="0" presId="urn:microsoft.com/office/officeart/2008/layout/CircleAccentTimeline"/>
    <dgm:cxn modelId="{3709D8C1-E3B5-4086-825F-9511C92E442D}" type="presParOf" srcId="{4194F495-0B49-4686-B89E-B97A23BB18B4}" destId="{BFDAFB6B-4608-4B10-95EF-B1286861BF33}" srcOrd="40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B432F4-5FDB-4518-9272-2F3934AC6AA2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633A646-2062-4841-AF18-847B074C671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noProof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Finance and Accounting</a:t>
          </a:r>
          <a:endParaRPr lang="en-US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DB4A5689-BD48-4D3D-8017-D1E3C49B0DDB}" type="parTrans" cxnId="{56ADA02B-9055-4F39-B74D-2D556F11DDB6}">
      <dgm:prSet/>
      <dgm:spPr/>
      <dgm:t>
        <a:bodyPr/>
        <a:lstStyle/>
        <a:p>
          <a:endParaRPr lang="en-US" noProof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1397C75F-5FD8-4120-9A24-A246D042942B}" type="sibTrans" cxnId="{56ADA02B-9055-4F39-B74D-2D556F11DDB6}">
      <dgm:prSet/>
      <dgm:spPr/>
      <dgm:t>
        <a:bodyPr/>
        <a:lstStyle/>
        <a:p>
          <a:endParaRPr lang="en-US" noProof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14BC708E-A0A1-4102-88E4-E75128B4E51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noProof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Digital Design and Computer Science</a:t>
          </a:r>
        </a:p>
      </dgm:t>
    </dgm:pt>
    <dgm:pt modelId="{CF221EFF-354A-47A9-A498-1F0BBF01ECB8}" type="parTrans" cxnId="{EB9839C5-F324-41C4-8950-5284E09FB71E}">
      <dgm:prSet/>
      <dgm:spPr/>
      <dgm:t>
        <a:bodyPr/>
        <a:lstStyle/>
        <a:p>
          <a:endParaRPr lang="en-US" noProof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7519C821-85FB-4CA3-BEB5-E4BFBC529B83}" type="sibTrans" cxnId="{EB9839C5-F324-41C4-8950-5284E09FB71E}">
      <dgm:prSet/>
      <dgm:spPr/>
      <dgm:t>
        <a:bodyPr/>
        <a:lstStyle/>
        <a:p>
          <a:endParaRPr lang="en-US" noProof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C6D21269-399B-4BA2-8621-C7B9DA1E1B8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noProof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Promotional Marketing</a:t>
          </a:r>
          <a:endParaRPr lang="en-US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AA3929B3-1058-4240-AD5D-9518D4976567}" type="parTrans" cxnId="{E4AD895B-72A4-4A6B-A7F4-C77A53EC51BC}">
      <dgm:prSet/>
      <dgm:spPr/>
      <dgm:t>
        <a:bodyPr/>
        <a:lstStyle/>
        <a:p>
          <a:endParaRPr lang="en-US" noProof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C79B0F2C-DDB4-44EB-89F7-717146B88B10}" type="sibTrans" cxnId="{E4AD895B-72A4-4A6B-A7F4-C77A53EC51BC}">
      <dgm:prSet/>
      <dgm:spPr/>
      <dgm:t>
        <a:bodyPr/>
        <a:lstStyle/>
        <a:p>
          <a:endParaRPr lang="en-US" noProof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D40A0249-41A7-44A6-A657-361E8C18FD42}" type="pres">
      <dgm:prSet presAssocID="{E1B432F4-5FDB-4518-9272-2F3934AC6AA2}" presName="root" presStyleCnt="0">
        <dgm:presLayoutVars>
          <dgm:dir/>
          <dgm:resizeHandles val="exact"/>
        </dgm:presLayoutVars>
      </dgm:prSet>
      <dgm:spPr/>
    </dgm:pt>
    <dgm:pt modelId="{7D1F47A2-8F6C-4C7F-B3B3-2100C986DE32}" type="pres">
      <dgm:prSet presAssocID="{B633A646-2062-4841-AF18-847B074C6716}" presName="compNode" presStyleCnt="0"/>
      <dgm:spPr/>
    </dgm:pt>
    <dgm:pt modelId="{EC4D957C-BFAC-446D-9573-48333BEC34E6}" type="pres">
      <dgm:prSet presAssocID="{B633A646-2062-4841-AF18-847B074C6716}" presName="bgRect" presStyleLbl="bgShp" presStyleIdx="0" presStyleCnt="3"/>
      <dgm:spPr>
        <a:prstGeom prst="rect">
          <a:avLst/>
        </a:prstGeom>
        <a:solidFill>
          <a:schemeClr val="tx1">
            <a:alpha val="70000"/>
          </a:schemeClr>
        </a:solidFill>
      </dgm:spPr>
    </dgm:pt>
    <dgm:pt modelId="{BE6B2CCF-B717-4C6F-9115-44EF0ECE6018}" type="pres">
      <dgm:prSet presAssocID="{B633A646-2062-4841-AF18-847B074C6716}" presName="iconRect" presStyleLbl="node1" presStyleIdx="0" presStyleCnt="3" custScaleX="75132" custScaleY="7513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95420642-092B-41B9-94FA-E0EC36F9AF7E}" type="pres">
      <dgm:prSet presAssocID="{B633A646-2062-4841-AF18-847B074C6716}" presName="spaceRect" presStyleCnt="0"/>
      <dgm:spPr/>
    </dgm:pt>
    <dgm:pt modelId="{C95AF6F0-F4DA-48FE-85EB-61ADFB42AA13}" type="pres">
      <dgm:prSet presAssocID="{B633A646-2062-4841-AF18-847B074C6716}" presName="parTx" presStyleLbl="revTx" presStyleIdx="0" presStyleCnt="3">
        <dgm:presLayoutVars>
          <dgm:chMax val="0"/>
          <dgm:chPref val="0"/>
        </dgm:presLayoutVars>
      </dgm:prSet>
      <dgm:spPr/>
    </dgm:pt>
    <dgm:pt modelId="{51DD96AA-8DD7-4B07-A561-5C9B41ACFA3C}" type="pres">
      <dgm:prSet presAssocID="{1397C75F-5FD8-4120-9A24-A246D042942B}" presName="sibTrans" presStyleCnt="0"/>
      <dgm:spPr/>
    </dgm:pt>
    <dgm:pt modelId="{38E06421-A6BB-4D10-8565-2812C2C5C6B3}" type="pres">
      <dgm:prSet presAssocID="{14BC708E-A0A1-4102-88E4-E75128B4E51E}" presName="compNode" presStyleCnt="0"/>
      <dgm:spPr/>
    </dgm:pt>
    <dgm:pt modelId="{79919C57-A32A-40F6-B106-B4E0CE644E4C}" type="pres">
      <dgm:prSet presAssocID="{14BC708E-A0A1-4102-88E4-E75128B4E51E}" presName="bgRect" presStyleLbl="bgShp" presStyleIdx="1" presStyleCnt="3"/>
      <dgm:spPr>
        <a:xfrm>
          <a:off x="0" y="1760029"/>
          <a:ext cx="5607050" cy="1407541"/>
        </a:xfrm>
        <a:prstGeom prst="rect">
          <a:avLst/>
        </a:prstGeom>
        <a:solidFill>
          <a:srgbClr val="000000">
            <a:alpha val="70000"/>
          </a:srgbClr>
        </a:solidFill>
        <a:ln>
          <a:noFill/>
        </a:ln>
        <a:effectLst/>
      </dgm:spPr>
    </dgm:pt>
    <dgm:pt modelId="{99FDF55F-B3E9-423D-AD21-A6446C5D7455}" type="pres">
      <dgm:prSet presAssocID="{14BC708E-A0A1-4102-88E4-E75128B4E51E}" presName="iconRect" presStyleLbl="node1" presStyleIdx="1" presStyleCnt="3" custScaleX="75132" custScaleY="7513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E98BD5F1-E6F1-491F-A8EE-6A9AD649521E}" type="pres">
      <dgm:prSet presAssocID="{14BC708E-A0A1-4102-88E4-E75128B4E51E}" presName="spaceRect" presStyleCnt="0"/>
      <dgm:spPr/>
    </dgm:pt>
    <dgm:pt modelId="{80F6AD63-74FB-40E4-9D40-4178AFD87F60}" type="pres">
      <dgm:prSet presAssocID="{14BC708E-A0A1-4102-88E4-E75128B4E51E}" presName="parTx" presStyleLbl="revTx" presStyleIdx="1" presStyleCnt="3">
        <dgm:presLayoutVars>
          <dgm:chMax val="0"/>
          <dgm:chPref val="0"/>
        </dgm:presLayoutVars>
      </dgm:prSet>
      <dgm:spPr/>
    </dgm:pt>
    <dgm:pt modelId="{1375F890-B8F8-4966-ABCD-B672FD4512B7}" type="pres">
      <dgm:prSet presAssocID="{7519C821-85FB-4CA3-BEB5-E4BFBC529B83}" presName="sibTrans" presStyleCnt="0"/>
      <dgm:spPr/>
    </dgm:pt>
    <dgm:pt modelId="{9887B295-B446-4B8E-AEA4-76754DE9DD89}" type="pres">
      <dgm:prSet presAssocID="{C6D21269-399B-4BA2-8621-C7B9DA1E1B8F}" presName="compNode" presStyleCnt="0"/>
      <dgm:spPr/>
    </dgm:pt>
    <dgm:pt modelId="{436A8B1C-2D30-44BB-9150-7099503C8960}" type="pres">
      <dgm:prSet presAssocID="{C6D21269-399B-4BA2-8621-C7B9DA1E1B8F}" presName="bgRect" presStyleLbl="bgShp" presStyleIdx="2" presStyleCnt="3"/>
      <dgm:spPr>
        <a:xfrm>
          <a:off x="0" y="3519456"/>
          <a:ext cx="5607050" cy="1407541"/>
        </a:xfrm>
        <a:prstGeom prst="rect">
          <a:avLst/>
        </a:prstGeom>
        <a:solidFill>
          <a:srgbClr val="000000">
            <a:alpha val="70000"/>
          </a:srgbClr>
        </a:solidFill>
        <a:ln>
          <a:noFill/>
        </a:ln>
        <a:effectLst/>
      </dgm:spPr>
    </dgm:pt>
    <dgm:pt modelId="{1A8B8B62-3037-4506-89D7-28710774070B}" type="pres">
      <dgm:prSet presAssocID="{C6D21269-399B-4BA2-8621-C7B9DA1E1B8F}" presName="iconRect" presStyleLbl="node1" presStyleIdx="2" presStyleCnt="3" custScaleX="68302" custScaleY="6830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2FFC6342-A780-4396-8FAC-8E7FAE77A6E2}" type="pres">
      <dgm:prSet presAssocID="{C6D21269-399B-4BA2-8621-C7B9DA1E1B8F}" presName="spaceRect" presStyleCnt="0"/>
      <dgm:spPr/>
    </dgm:pt>
    <dgm:pt modelId="{D5847293-6F0A-4807-B203-585610F4F535}" type="pres">
      <dgm:prSet presAssocID="{C6D21269-399B-4BA2-8621-C7B9DA1E1B8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FBE7E2B-4F3A-42B4-A72E-56FD232F8B22}" type="presOf" srcId="{14BC708E-A0A1-4102-88E4-E75128B4E51E}" destId="{80F6AD63-74FB-40E4-9D40-4178AFD87F60}" srcOrd="0" destOrd="0" presId="urn:microsoft.com/office/officeart/2018/2/layout/IconVerticalSolidList"/>
    <dgm:cxn modelId="{56ADA02B-9055-4F39-B74D-2D556F11DDB6}" srcId="{E1B432F4-5FDB-4518-9272-2F3934AC6AA2}" destId="{B633A646-2062-4841-AF18-847B074C6716}" srcOrd="0" destOrd="0" parTransId="{DB4A5689-BD48-4D3D-8017-D1E3C49B0DDB}" sibTransId="{1397C75F-5FD8-4120-9A24-A246D042942B}"/>
    <dgm:cxn modelId="{E4AD895B-72A4-4A6B-A7F4-C77A53EC51BC}" srcId="{E1B432F4-5FDB-4518-9272-2F3934AC6AA2}" destId="{C6D21269-399B-4BA2-8621-C7B9DA1E1B8F}" srcOrd="2" destOrd="0" parTransId="{AA3929B3-1058-4240-AD5D-9518D4976567}" sibTransId="{C79B0F2C-DDB4-44EB-89F7-717146B88B10}"/>
    <dgm:cxn modelId="{99A93448-FA39-4A19-94A5-4BFF8A2A4887}" type="presOf" srcId="{C6D21269-399B-4BA2-8621-C7B9DA1E1B8F}" destId="{D5847293-6F0A-4807-B203-585610F4F535}" srcOrd="0" destOrd="0" presId="urn:microsoft.com/office/officeart/2018/2/layout/IconVerticalSolidList"/>
    <dgm:cxn modelId="{E25B3799-7A3D-42EC-ADCD-9D9CD27356E0}" type="presOf" srcId="{E1B432F4-5FDB-4518-9272-2F3934AC6AA2}" destId="{D40A0249-41A7-44A6-A657-361E8C18FD42}" srcOrd="0" destOrd="0" presId="urn:microsoft.com/office/officeart/2018/2/layout/IconVerticalSolidList"/>
    <dgm:cxn modelId="{F450F79C-B927-46C8-8F25-07715962516C}" type="presOf" srcId="{B633A646-2062-4841-AF18-847B074C6716}" destId="{C95AF6F0-F4DA-48FE-85EB-61ADFB42AA13}" srcOrd="0" destOrd="0" presId="urn:microsoft.com/office/officeart/2018/2/layout/IconVerticalSolidList"/>
    <dgm:cxn modelId="{EB9839C5-F324-41C4-8950-5284E09FB71E}" srcId="{E1B432F4-5FDB-4518-9272-2F3934AC6AA2}" destId="{14BC708E-A0A1-4102-88E4-E75128B4E51E}" srcOrd="1" destOrd="0" parTransId="{CF221EFF-354A-47A9-A498-1F0BBF01ECB8}" sibTransId="{7519C821-85FB-4CA3-BEB5-E4BFBC529B83}"/>
    <dgm:cxn modelId="{6401407B-5AC3-4E7C-A0C1-DCE786906F33}" type="presParOf" srcId="{D40A0249-41A7-44A6-A657-361E8C18FD42}" destId="{7D1F47A2-8F6C-4C7F-B3B3-2100C986DE32}" srcOrd="0" destOrd="0" presId="urn:microsoft.com/office/officeart/2018/2/layout/IconVerticalSolidList"/>
    <dgm:cxn modelId="{B57EEA75-9F22-4DE9-A786-FA82E5A3E7C9}" type="presParOf" srcId="{7D1F47A2-8F6C-4C7F-B3B3-2100C986DE32}" destId="{EC4D957C-BFAC-446D-9573-48333BEC34E6}" srcOrd="0" destOrd="0" presId="urn:microsoft.com/office/officeart/2018/2/layout/IconVerticalSolidList"/>
    <dgm:cxn modelId="{B1D47CCF-0014-4040-914E-9F9D4319AF3F}" type="presParOf" srcId="{7D1F47A2-8F6C-4C7F-B3B3-2100C986DE32}" destId="{BE6B2CCF-B717-4C6F-9115-44EF0ECE6018}" srcOrd="1" destOrd="0" presId="urn:microsoft.com/office/officeart/2018/2/layout/IconVerticalSolidList"/>
    <dgm:cxn modelId="{E51A49B9-FD28-47B1-8B75-EFB8B17132E9}" type="presParOf" srcId="{7D1F47A2-8F6C-4C7F-B3B3-2100C986DE32}" destId="{95420642-092B-41B9-94FA-E0EC36F9AF7E}" srcOrd="2" destOrd="0" presId="urn:microsoft.com/office/officeart/2018/2/layout/IconVerticalSolidList"/>
    <dgm:cxn modelId="{809DE46D-8DAA-4B82-ACAB-865B191A3527}" type="presParOf" srcId="{7D1F47A2-8F6C-4C7F-B3B3-2100C986DE32}" destId="{C95AF6F0-F4DA-48FE-85EB-61ADFB42AA13}" srcOrd="3" destOrd="0" presId="urn:microsoft.com/office/officeart/2018/2/layout/IconVerticalSolidList"/>
    <dgm:cxn modelId="{F16920C9-E486-4710-BD04-428042A67AFB}" type="presParOf" srcId="{D40A0249-41A7-44A6-A657-361E8C18FD42}" destId="{51DD96AA-8DD7-4B07-A561-5C9B41ACFA3C}" srcOrd="1" destOrd="0" presId="urn:microsoft.com/office/officeart/2018/2/layout/IconVerticalSolidList"/>
    <dgm:cxn modelId="{FCB233FD-A4A4-4394-8611-272885F42DA0}" type="presParOf" srcId="{D40A0249-41A7-44A6-A657-361E8C18FD42}" destId="{38E06421-A6BB-4D10-8565-2812C2C5C6B3}" srcOrd="2" destOrd="0" presId="urn:microsoft.com/office/officeart/2018/2/layout/IconVerticalSolidList"/>
    <dgm:cxn modelId="{431875E0-2EFB-4A58-B755-DBE95A3B3D6E}" type="presParOf" srcId="{38E06421-A6BB-4D10-8565-2812C2C5C6B3}" destId="{79919C57-A32A-40F6-B106-B4E0CE644E4C}" srcOrd="0" destOrd="0" presId="urn:microsoft.com/office/officeart/2018/2/layout/IconVerticalSolidList"/>
    <dgm:cxn modelId="{4E36C249-89CA-4E1C-A5AB-2999B3FE8AAB}" type="presParOf" srcId="{38E06421-A6BB-4D10-8565-2812C2C5C6B3}" destId="{99FDF55F-B3E9-423D-AD21-A6446C5D7455}" srcOrd="1" destOrd="0" presId="urn:microsoft.com/office/officeart/2018/2/layout/IconVerticalSolidList"/>
    <dgm:cxn modelId="{5C3314CD-C492-41E0-B254-D48EE1263224}" type="presParOf" srcId="{38E06421-A6BB-4D10-8565-2812C2C5C6B3}" destId="{E98BD5F1-E6F1-491F-A8EE-6A9AD649521E}" srcOrd="2" destOrd="0" presId="urn:microsoft.com/office/officeart/2018/2/layout/IconVerticalSolidList"/>
    <dgm:cxn modelId="{C8032F1E-A288-474A-ABB7-8B0E2D1DB1D0}" type="presParOf" srcId="{38E06421-A6BB-4D10-8565-2812C2C5C6B3}" destId="{80F6AD63-74FB-40E4-9D40-4178AFD87F60}" srcOrd="3" destOrd="0" presId="urn:microsoft.com/office/officeart/2018/2/layout/IconVerticalSolidList"/>
    <dgm:cxn modelId="{ED8121E3-41F7-4254-AB12-B31464DF6F86}" type="presParOf" srcId="{D40A0249-41A7-44A6-A657-361E8C18FD42}" destId="{1375F890-B8F8-4966-ABCD-B672FD4512B7}" srcOrd="3" destOrd="0" presId="urn:microsoft.com/office/officeart/2018/2/layout/IconVerticalSolidList"/>
    <dgm:cxn modelId="{08AA9215-2553-417B-B959-6DF8EF2156B7}" type="presParOf" srcId="{D40A0249-41A7-44A6-A657-361E8C18FD42}" destId="{9887B295-B446-4B8E-AEA4-76754DE9DD89}" srcOrd="4" destOrd="0" presId="urn:microsoft.com/office/officeart/2018/2/layout/IconVerticalSolidList"/>
    <dgm:cxn modelId="{53F4494E-624F-4D2A-A584-A7E24D458CB1}" type="presParOf" srcId="{9887B295-B446-4B8E-AEA4-76754DE9DD89}" destId="{436A8B1C-2D30-44BB-9150-7099503C8960}" srcOrd="0" destOrd="0" presId="urn:microsoft.com/office/officeart/2018/2/layout/IconVerticalSolidList"/>
    <dgm:cxn modelId="{0CE6EE9D-62EC-4BA6-967F-514E43273AF8}" type="presParOf" srcId="{9887B295-B446-4B8E-AEA4-76754DE9DD89}" destId="{1A8B8B62-3037-4506-89D7-28710774070B}" srcOrd="1" destOrd="0" presId="urn:microsoft.com/office/officeart/2018/2/layout/IconVerticalSolidList"/>
    <dgm:cxn modelId="{7166AB47-82D9-466C-ACD5-296C7FD0A2E6}" type="presParOf" srcId="{9887B295-B446-4B8E-AEA4-76754DE9DD89}" destId="{2FFC6342-A780-4396-8FAC-8E7FAE77A6E2}" srcOrd="2" destOrd="0" presId="urn:microsoft.com/office/officeart/2018/2/layout/IconVerticalSolidList"/>
    <dgm:cxn modelId="{1BCEE498-F575-414C-8E75-0486FA8877E1}" type="presParOf" srcId="{9887B295-B446-4B8E-AEA4-76754DE9DD89}" destId="{D5847293-6F0A-4807-B203-585610F4F53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B432F4-5FDB-4518-9272-2F3934AC6AA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633A646-2062-4841-AF18-847B074C6716}">
      <dgm:prSet/>
      <dgm:spPr/>
      <dgm:t>
        <a:bodyPr/>
        <a:lstStyle/>
        <a:p>
          <a:r>
            <a:rPr lang="en-US" noProof="0" dirty="0">
              <a:effectLst>
                <a:glow rad="152400">
                  <a:schemeClr val="bg1">
                    <a:alpha val="19000"/>
                  </a:schemeClr>
                </a:glow>
              </a:effectLst>
            </a:rPr>
            <a:t>Coaches</a:t>
          </a:r>
        </a:p>
      </dgm:t>
    </dgm:pt>
    <dgm:pt modelId="{DB4A5689-BD48-4D3D-8017-D1E3C49B0DDB}" type="parTrans" cxnId="{56ADA02B-9055-4F39-B74D-2D556F11DDB6}">
      <dgm:prSet/>
      <dgm:spPr/>
      <dgm:t>
        <a:bodyPr/>
        <a:lstStyle/>
        <a:p>
          <a:endParaRPr lang="en-US" noProof="0"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1397C75F-5FD8-4120-9A24-A246D042942B}" type="sibTrans" cxnId="{56ADA02B-9055-4F39-B74D-2D556F11DDB6}">
      <dgm:prSet/>
      <dgm:spPr/>
      <dgm:t>
        <a:bodyPr/>
        <a:lstStyle/>
        <a:p>
          <a:endParaRPr lang="en-US" noProof="0"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14BC708E-A0A1-4102-88E4-E75128B4E51E}">
      <dgm:prSet/>
      <dgm:spPr/>
      <dgm:t>
        <a:bodyPr/>
        <a:lstStyle/>
        <a:p>
          <a:r>
            <a:rPr lang="en-US" noProof="0" dirty="0">
              <a:effectLst>
                <a:glow rad="152400">
                  <a:schemeClr val="bg1">
                    <a:alpha val="19000"/>
                  </a:schemeClr>
                </a:glow>
              </a:effectLst>
            </a:rPr>
            <a:t>Mentors</a:t>
          </a:r>
        </a:p>
      </dgm:t>
    </dgm:pt>
    <dgm:pt modelId="{CF221EFF-354A-47A9-A498-1F0BBF01ECB8}" type="parTrans" cxnId="{EB9839C5-F324-41C4-8950-5284E09FB71E}">
      <dgm:prSet/>
      <dgm:spPr/>
      <dgm:t>
        <a:bodyPr/>
        <a:lstStyle/>
        <a:p>
          <a:endParaRPr lang="en-US" noProof="0"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7519C821-85FB-4CA3-BEB5-E4BFBC529B83}" type="sibTrans" cxnId="{EB9839C5-F324-41C4-8950-5284E09FB71E}">
      <dgm:prSet/>
      <dgm:spPr/>
      <dgm:t>
        <a:bodyPr/>
        <a:lstStyle/>
        <a:p>
          <a:endParaRPr lang="en-US" noProof="0"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C6D21269-399B-4BA2-8621-C7B9DA1E1B8F}">
      <dgm:prSet/>
      <dgm:spPr/>
      <dgm:t>
        <a:bodyPr/>
        <a:lstStyle/>
        <a:p>
          <a:r>
            <a:rPr lang="en-US" noProof="0" dirty="0">
              <a:effectLst>
                <a:glow rad="152400">
                  <a:schemeClr val="bg1">
                    <a:alpha val="19000"/>
                  </a:schemeClr>
                </a:glow>
              </a:effectLst>
            </a:rPr>
            <a:t>Advisors</a:t>
          </a:r>
        </a:p>
      </dgm:t>
    </dgm:pt>
    <dgm:pt modelId="{AA3929B3-1058-4240-AD5D-9518D4976567}" type="parTrans" cxnId="{E4AD895B-72A4-4A6B-A7F4-C77A53EC51BC}">
      <dgm:prSet/>
      <dgm:spPr/>
      <dgm:t>
        <a:bodyPr/>
        <a:lstStyle/>
        <a:p>
          <a:endParaRPr lang="en-US" noProof="0"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C79B0F2C-DDB4-44EB-89F7-717146B88B10}" type="sibTrans" cxnId="{E4AD895B-72A4-4A6B-A7F4-C77A53EC51BC}">
      <dgm:prSet/>
      <dgm:spPr/>
      <dgm:t>
        <a:bodyPr/>
        <a:lstStyle/>
        <a:p>
          <a:endParaRPr lang="en-US" noProof="0"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DAB09D63-5221-4F52-99F2-C3C91DB51051}" type="pres">
      <dgm:prSet presAssocID="{E1B432F4-5FDB-4518-9272-2F3934AC6AA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786BF41-D463-4FC3-A7E2-84FB7D03B494}" type="pres">
      <dgm:prSet presAssocID="{B633A646-2062-4841-AF18-847B074C6716}" presName="hierRoot1" presStyleCnt="0"/>
      <dgm:spPr/>
    </dgm:pt>
    <dgm:pt modelId="{EB56EEDB-4C94-4F78-B732-D89C47F58DCA}" type="pres">
      <dgm:prSet presAssocID="{B633A646-2062-4841-AF18-847B074C6716}" presName="composite" presStyleCnt="0"/>
      <dgm:spPr/>
    </dgm:pt>
    <dgm:pt modelId="{9C03B2CF-18AB-416A-A33F-FFCFFCDDF923}" type="pres">
      <dgm:prSet presAssocID="{B633A646-2062-4841-AF18-847B074C6716}" presName="background" presStyleLbl="node0" presStyleIdx="0" presStyleCnt="3"/>
      <dgm:spPr/>
    </dgm:pt>
    <dgm:pt modelId="{1B49FFF1-941E-4BF4-AA59-480A6EC14FFD}" type="pres">
      <dgm:prSet presAssocID="{B633A646-2062-4841-AF18-847B074C6716}" presName="text" presStyleLbl="fgAcc0" presStyleIdx="0" presStyleCnt="3">
        <dgm:presLayoutVars>
          <dgm:chPref val="3"/>
        </dgm:presLayoutVars>
      </dgm:prSet>
      <dgm:spPr/>
    </dgm:pt>
    <dgm:pt modelId="{3ECBE5CB-D60C-44B9-B814-5B9FCB13B738}" type="pres">
      <dgm:prSet presAssocID="{B633A646-2062-4841-AF18-847B074C6716}" presName="hierChild2" presStyleCnt="0"/>
      <dgm:spPr/>
    </dgm:pt>
    <dgm:pt modelId="{6940BCFA-5AB7-4573-8292-C578B92133B4}" type="pres">
      <dgm:prSet presAssocID="{14BC708E-A0A1-4102-88E4-E75128B4E51E}" presName="hierRoot1" presStyleCnt="0"/>
      <dgm:spPr/>
    </dgm:pt>
    <dgm:pt modelId="{48704125-674F-4002-A534-B279F7730099}" type="pres">
      <dgm:prSet presAssocID="{14BC708E-A0A1-4102-88E4-E75128B4E51E}" presName="composite" presStyleCnt="0"/>
      <dgm:spPr/>
    </dgm:pt>
    <dgm:pt modelId="{503B8D0A-4608-4827-8AB9-69803B17682E}" type="pres">
      <dgm:prSet presAssocID="{14BC708E-A0A1-4102-88E4-E75128B4E51E}" presName="background" presStyleLbl="node0" presStyleIdx="1" presStyleCnt="3"/>
      <dgm:spPr/>
    </dgm:pt>
    <dgm:pt modelId="{992DC200-F503-4DE8-8402-A170784BB86E}" type="pres">
      <dgm:prSet presAssocID="{14BC708E-A0A1-4102-88E4-E75128B4E51E}" presName="text" presStyleLbl="fgAcc0" presStyleIdx="1" presStyleCnt="3">
        <dgm:presLayoutVars>
          <dgm:chPref val="3"/>
        </dgm:presLayoutVars>
      </dgm:prSet>
      <dgm:spPr/>
    </dgm:pt>
    <dgm:pt modelId="{2D42B0BA-6413-4D84-B9AC-B6D43DD5C607}" type="pres">
      <dgm:prSet presAssocID="{14BC708E-A0A1-4102-88E4-E75128B4E51E}" presName="hierChild2" presStyleCnt="0"/>
      <dgm:spPr/>
    </dgm:pt>
    <dgm:pt modelId="{3D8F75F7-0748-48B9-8344-850A57625FE6}" type="pres">
      <dgm:prSet presAssocID="{C6D21269-399B-4BA2-8621-C7B9DA1E1B8F}" presName="hierRoot1" presStyleCnt="0"/>
      <dgm:spPr/>
    </dgm:pt>
    <dgm:pt modelId="{D67EEC57-3862-4753-9CEB-084890ABCD2F}" type="pres">
      <dgm:prSet presAssocID="{C6D21269-399B-4BA2-8621-C7B9DA1E1B8F}" presName="composite" presStyleCnt="0"/>
      <dgm:spPr/>
    </dgm:pt>
    <dgm:pt modelId="{6F77E583-AEEB-4F7C-807C-6BCED9B8BC8A}" type="pres">
      <dgm:prSet presAssocID="{C6D21269-399B-4BA2-8621-C7B9DA1E1B8F}" presName="background" presStyleLbl="node0" presStyleIdx="2" presStyleCnt="3"/>
      <dgm:spPr/>
    </dgm:pt>
    <dgm:pt modelId="{9AE3C774-F242-4EAF-BA0D-C33432605836}" type="pres">
      <dgm:prSet presAssocID="{C6D21269-399B-4BA2-8621-C7B9DA1E1B8F}" presName="text" presStyleLbl="fgAcc0" presStyleIdx="2" presStyleCnt="3">
        <dgm:presLayoutVars>
          <dgm:chPref val="3"/>
        </dgm:presLayoutVars>
      </dgm:prSet>
      <dgm:spPr/>
    </dgm:pt>
    <dgm:pt modelId="{AC9DEA35-2C53-4BD4-B637-115C3352F006}" type="pres">
      <dgm:prSet presAssocID="{C6D21269-399B-4BA2-8621-C7B9DA1E1B8F}" presName="hierChild2" presStyleCnt="0"/>
      <dgm:spPr/>
    </dgm:pt>
  </dgm:ptLst>
  <dgm:cxnLst>
    <dgm:cxn modelId="{F212A710-86CD-476D-ADF0-D465AECDB0CD}" type="presOf" srcId="{14BC708E-A0A1-4102-88E4-E75128B4E51E}" destId="{992DC200-F503-4DE8-8402-A170784BB86E}" srcOrd="0" destOrd="0" presId="urn:microsoft.com/office/officeart/2005/8/layout/hierarchy1"/>
    <dgm:cxn modelId="{8E088E28-FEF6-4549-B4F6-71B50B190B9B}" type="presOf" srcId="{C6D21269-399B-4BA2-8621-C7B9DA1E1B8F}" destId="{9AE3C774-F242-4EAF-BA0D-C33432605836}" srcOrd="0" destOrd="0" presId="urn:microsoft.com/office/officeart/2005/8/layout/hierarchy1"/>
    <dgm:cxn modelId="{56ADA02B-9055-4F39-B74D-2D556F11DDB6}" srcId="{E1B432F4-5FDB-4518-9272-2F3934AC6AA2}" destId="{B633A646-2062-4841-AF18-847B074C6716}" srcOrd="0" destOrd="0" parTransId="{DB4A5689-BD48-4D3D-8017-D1E3C49B0DDB}" sibTransId="{1397C75F-5FD8-4120-9A24-A246D042942B}"/>
    <dgm:cxn modelId="{92F8B136-4D26-494C-8616-129B896C208F}" type="presOf" srcId="{E1B432F4-5FDB-4518-9272-2F3934AC6AA2}" destId="{DAB09D63-5221-4F52-99F2-C3C91DB51051}" srcOrd="0" destOrd="0" presId="urn:microsoft.com/office/officeart/2005/8/layout/hierarchy1"/>
    <dgm:cxn modelId="{E4AD895B-72A4-4A6B-A7F4-C77A53EC51BC}" srcId="{E1B432F4-5FDB-4518-9272-2F3934AC6AA2}" destId="{C6D21269-399B-4BA2-8621-C7B9DA1E1B8F}" srcOrd="2" destOrd="0" parTransId="{AA3929B3-1058-4240-AD5D-9518D4976567}" sibTransId="{C79B0F2C-DDB4-44EB-89F7-717146B88B10}"/>
    <dgm:cxn modelId="{EB9839C5-F324-41C4-8950-5284E09FB71E}" srcId="{E1B432F4-5FDB-4518-9272-2F3934AC6AA2}" destId="{14BC708E-A0A1-4102-88E4-E75128B4E51E}" srcOrd="1" destOrd="0" parTransId="{CF221EFF-354A-47A9-A498-1F0BBF01ECB8}" sibTransId="{7519C821-85FB-4CA3-BEB5-E4BFBC529B83}"/>
    <dgm:cxn modelId="{94A8ACC5-12F9-4312-B9D0-4E72E7D14145}" type="presOf" srcId="{B633A646-2062-4841-AF18-847B074C6716}" destId="{1B49FFF1-941E-4BF4-AA59-480A6EC14FFD}" srcOrd="0" destOrd="0" presId="urn:microsoft.com/office/officeart/2005/8/layout/hierarchy1"/>
    <dgm:cxn modelId="{381E9486-F583-4EE1-9B67-DF193724DEB9}" type="presParOf" srcId="{DAB09D63-5221-4F52-99F2-C3C91DB51051}" destId="{B786BF41-D463-4FC3-A7E2-84FB7D03B494}" srcOrd="0" destOrd="0" presId="urn:microsoft.com/office/officeart/2005/8/layout/hierarchy1"/>
    <dgm:cxn modelId="{BE7D6EE3-B06D-4020-AFB2-5CAC2413EC4A}" type="presParOf" srcId="{B786BF41-D463-4FC3-A7E2-84FB7D03B494}" destId="{EB56EEDB-4C94-4F78-B732-D89C47F58DCA}" srcOrd="0" destOrd="0" presId="urn:microsoft.com/office/officeart/2005/8/layout/hierarchy1"/>
    <dgm:cxn modelId="{660A4FC0-EBE1-4529-AC90-E224C5B33F37}" type="presParOf" srcId="{EB56EEDB-4C94-4F78-B732-D89C47F58DCA}" destId="{9C03B2CF-18AB-416A-A33F-FFCFFCDDF923}" srcOrd="0" destOrd="0" presId="urn:microsoft.com/office/officeart/2005/8/layout/hierarchy1"/>
    <dgm:cxn modelId="{29291B50-749F-4F42-8BB0-3DEB87864BD7}" type="presParOf" srcId="{EB56EEDB-4C94-4F78-B732-D89C47F58DCA}" destId="{1B49FFF1-941E-4BF4-AA59-480A6EC14FFD}" srcOrd="1" destOrd="0" presId="urn:microsoft.com/office/officeart/2005/8/layout/hierarchy1"/>
    <dgm:cxn modelId="{B30FAAD1-448A-4330-86D6-A905617671EB}" type="presParOf" srcId="{B786BF41-D463-4FC3-A7E2-84FB7D03B494}" destId="{3ECBE5CB-D60C-44B9-B814-5B9FCB13B738}" srcOrd="1" destOrd="0" presId="urn:microsoft.com/office/officeart/2005/8/layout/hierarchy1"/>
    <dgm:cxn modelId="{5073A1EA-AD68-418C-BA41-5EDEF91C4D4C}" type="presParOf" srcId="{DAB09D63-5221-4F52-99F2-C3C91DB51051}" destId="{6940BCFA-5AB7-4573-8292-C578B92133B4}" srcOrd="1" destOrd="0" presId="urn:microsoft.com/office/officeart/2005/8/layout/hierarchy1"/>
    <dgm:cxn modelId="{F9E25BAF-272A-4949-A252-04E474F7B038}" type="presParOf" srcId="{6940BCFA-5AB7-4573-8292-C578B92133B4}" destId="{48704125-674F-4002-A534-B279F7730099}" srcOrd="0" destOrd="0" presId="urn:microsoft.com/office/officeart/2005/8/layout/hierarchy1"/>
    <dgm:cxn modelId="{1BF54027-C92F-4055-B47A-0C7A99CEA122}" type="presParOf" srcId="{48704125-674F-4002-A534-B279F7730099}" destId="{503B8D0A-4608-4827-8AB9-69803B17682E}" srcOrd="0" destOrd="0" presId="urn:microsoft.com/office/officeart/2005/8/layout/hierarchy1"/>
    <dgm:cxn modelId="{9D53D555-F6C7-4A1B-8B46-937A1809D3D7}" type="presParOf" srcId="{48704125-674F-4002-A534-B279F7730099}" destId="{992DC200-F503-4DE8-8402-A170784BB86E}" srcOrd="1" destOrd="0" presId="urn:microsoft.com/office/officeart/2005/8/layout/hierarchy1"/>
    <dgm:cxn modelId="{73376749-3179-47D0-8FF3-D24350AB3421}" type="presParOf" srcId="{6940BCFA-5AB7-4573-8292-C578B92133B4}" destId="{2D42B0BA-6413-4D84-B9AC-B6D43DD5C607}" srcOrd="1" destOrd="0" presId="urn:microsoft.com/office/officeart/2005/8/layout/hierarchy1"/>
    <dgm:cxn modelId="{D19C0B89-5F77-4CB3-BF3B-0AC8201B6B9F}" type="presParOf" srcId="{DAB09D63-5221-4F52-99F2-C3C91DB51051}" destId="{3D8F75F7-0748-48B9-8344-850A57625FE6}" srcOrd="2" destOrd="0" presId="urn:microsoft.com/office/officeart/2005/8/layout/hierarchy1"/>
    <dgm:cxn modelId="{22A1C331-9057-4CC9-B295-8C0D71E0CEB2}" type="presParOf" srcId="{3D8F75F7-0748-48B9-8344-850A57625FE6}" destId="{D67EEC57-3862-4753-9CEB-084890ABCD2F}" srcOrd="0" destOrd="0" presId="urn:microsoft.com/office/officeart/2005/8/layout/hierarchy1"/>
    <dgm:cxn modelId="{41C2D362-2446-4C40-A3A4-96EC28DE932E}" type="presParOf" srcId="{D67EEC57-3862-4753-9CEB-084890ABCD2F}" destId="{6F77E583-AEEB-4F7C-807C-6BCED9B8BC8A}" srcOrd="0" destOrd="0" presId="urn:microsoft.com/office/officeart/2005/8/layout/hierarchy1"/>
    <dgm:cxn modelId="{5C08AA51-8138-45B4-BCE3-710B483460F5}" type="presParOf" srcId="{D67EEC57-3862-4753-9CEB-084890ABCD2F}" destId="{9AE3C774-F242-4EAF-BA0D-C33432605836}" srcOrd="1" destOrd="0" presId="urn:microsoft.com/office/officeart/2005/8/layout/hierarchy1"/>
    <dgm:cxn modelId="{5D1B1B73-C024-4C34-B272-7F46FAE3FC04}" type="presParOf" srcId="{3D8F75F7-0748-48B9-8344-850A57625FE6}" destId="{AC9DEA35-2C53-4BD4-B637-115C3352F00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D957C-BFAC-446D-9573-48333BEC34E6}">
      <dsp:nvSpPr>
        <dsp:cNvPr id="0" name=""/>
        <dsp:cNvSpPr/>
      </dsp:nvSpPr>
      <dsp:spPr>
        <a:xfrm>
          <a:off x="0" y="601"/>
          <a:ext cx="5607050" cy="1407541"/>
        </a:xfrm>
        <a:prstGeom prst="rect">
          <a:avLst/>
        </a:prstGeom>
        <a:solidFill>
          <a:schemeClr val="tx1">
            <a:alpha val="7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6B2CCF-B717-4C6F-9115-44EF0ECE6018}">
      <dsp:nvSpPr>
        <dsp:cNvPr id="0" name=""/>
        <dsp:cNvSpPr/>
      </dsp:nvSpPr>
      <dsp:spPr>
        <a:xfrm>
          <a:off x="522039" y="413556"/>
          <a:ext cx="581632" cy="5816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5AF6F0-F4DA-48FE-85EB-61ADFB42AA13}">
      <dsp:nvSpPr>
        <dsp:cNvPr id="0" name=""/>
        <dsp:cNvSpPr/>
      </dsp:nvSpPr>
      <dsp:spPr>
        <a:xfrm>
          <a:off x="1625711" y="601"/>
          <a:ext cx="3981338" cy="1407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65" tIns="148965" rIns="148965" bIns="14896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Immersive Learning</a:t>
          </a:r>
        </a:p>
      </dsp:txBody>
      <dsp:txXfrm>
        <a:off x="1625711" y="601"/>
        <a:ext cx="3981338" cy="1407541"/>
      </dsp:txXfrm>
    </dsp:sp>
    <dsp:sp modelId="{79919C57-A32A-40F6-B106-B4E0CE644E4C}">
      <dsp:nvSpPr>
        <dsp:cNvPr id="0" name=""/>
        <dsp:cNvSpPr/>
      </dsp:nvSpPr>
      <dsp:spPr>
        <a:xfrm>
          <a:off x="0" y="1760029"/>
          <a:ext cx="5607050" cy="1407541"/>
        </a:xfrm>
        <a:prstGeom prst="rect">
          <a:avLst/>
        </a:prstGeom>
        <a:solidFill>
          <a:srgbClr val="000000">
            <a:alpha val="7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FDF55F-B3E9-423D-AD21-A6446C5D7455}">
      <dsp:nvSpPr>
        <dsp:cNvPr id="0" name=""/>
        <dsp:cNvSpPr/>
      </dsp:nvSpPr>
      <dsp:spPr>
        <a:xfrm>
          <a:off x="522039" y="2172983"/>
          <a:ext cx="581632" cy="5816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F6AD63-74FB-40E4-9D40-4178AFD87F60}">
      <dsp:nvSpPr>
        <dsp:cNvPr id="0" name=""/>
        <dsp:cNvSpPr/>
      </dsp:nvSpPr>
      <dsp:spPr>
        <a:xfrm>
          <a:off x="1625711" y="1760029"/>
          <a:ext cx="3981338" cy="1407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65" tIns="148965" rIns="148965" bIns="14896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Real World Experience</a:t>
          </a:r>
        </a:p>
      </dsp:txBody>
      <dsp:txXfrm>
        <a:off x="1625711" y="1760029"/>
        <a:ext cx="3981338" cy="1407541"/>
      </dsp:txXfrm>
    </dsp:sp>
    <dsp:sp modelId="{436A8B1C-2D30-44BB-9150-7099503C8960}">
      <dsp:nvSpPr>
        <dsp:cNvPr id="0" name=""/>
        <dsp:cNvSpPr/>
      </dsp:nvSpPr>
      <dsp:spPr>
        <a:xfrm>
          <a:off x="0" y="3519456"/>
          <a:ext cx="5607050" cy="1407541"/>
        </a:xfrm>
        <a:prstGeom prst="rect">
          <a:avLst/>
        </a:prstGeom>
        <a:solidFill>
          <a:srgbClr val="000000">
            <a:alpha val="7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8B8B62-3037-4506-89D7-28710774070B}">
      <dsp:nvSpPr>
        <dsp:cNvPr id="0" name=""/>
        <dsp:cNvSpPr/>
      </dsp:nvSpPr>
      <dsp:spPr>
        <a:xfrm>
          <a:off x="548476" y="3958848"/>
          <a:ext cx="528758" cy="52875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847293-6F0A-4807-B203-585610F4F535}">
      <dsp:nvSpPr>
        <dsp:cNvPr id="0" name=""/>
        <dsp:cNvSpPr/>
      </dsp:nvSpPr>
      <dsp:spPr>
        <a:xfrm>
          <a:off x="1625711" y="3519456"/>
          <a:ext cx="3981338" cy="1407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65" tIns="148965" rIns="148965" bIns="14896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Essential Skill Building</a:t>
          </a:r>
        </a:p>
      </dsp:txBody>
      <dsp:txXfrm>
        <a:off x="1625711" y="3519456"/>
        <a:ext cx="3981338" cy="14075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A93E5-AB9A-439C-9142-AD5A4BFF47F6}">
      <dsp:nvSpPr>
        <dsp:cNvPr id="0" name=""/>
        <dsp:cNvSpPr/>
      </dsp:nvSpPr>
      <dsp:spPr>
        <a:xfrm>
          <a:off x="66074" y="2272759"/>
          <a:ext cx="806218" cy="812342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C7621A-D6FD-4F3F-A78E-16DC33A75367}">
      <dsp:nvSpPr>
        <dsp:cNvPr id="0" name=""/>
        <dsp:cNvSpPr/>
      </dsp:nvSpPr>
      <dsp:spPr>
        <a:xfrm rot="17700000">
          <a:off x="-148479" y="1287937"/>
          <a:ext cx="1992196" cy="928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Principles of Entrepreneurship</a:t>
          </a:r>
        </a:p>
      </dsp:txBody>
      <dsp:txXfrm>
        <a:off x="-148479" y="1287937"/>
        <a:ext cx="1992196" cy="928976"/>
      </dsp:txXfrm>
    </dsp:sp>
    <dsp:sp modelId="{72AEB429-AFAD-4F8B-877D-CB3A79995C59}">
      <dsp:nvSpPr>
        <dsp:cNvPr id="0" name=""/>
        <dsp:cNvSpPr/>
      </dsp:nvSpPr>
      <dsp:spPr>
        <a:xfrm>
          <a:off x="1431093" y="2558784"/>
          <a:ext cx="240292" cy="2402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49C0EA-1B99-400E-B5E9-7F9E3C47DF67}">
      <dsp:nvSpPr>
        <dsp:cNvPr id="0" name=""/>
        <dsp:cNvSpPr/>
      </dsp:nvSpPr>
      <dsp:spPr>
        <a:xfrm rot="17700000">
          <a:off x="853087" y="3099169"/>
          <a:ext cx="858705" cy="41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 dirty="0"/>
            <a:t>Roles</a:t>
          </a:r>
        </a:p>
      </dsp:txBody>
      <dsp:txXfrm>
        <a:off x="853087" y="3099169"/>
        <a:ext cx="858705" cy="414035"/>
      </dsp:txXfrm>
    </dsp:sp>
    <dsp:sp modelId="{D74D6160-1F48-48F0-82A2-4366561C4041}">
      <dsp:nvSpPr>
        <dsp:cNvPr id="0" name=""/>
        <dsp:cNvSpPr/>
      </dsp:nvSpPr>
      <dsp:spPr>
        <a:xfrm rot="17700000">
          <a:off x="1390687" y="1895234"/>
          <a:ext cx="858705" cy="41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67CF79-00AA-4519-A733-8B3C247B2366}">
      <dsp:nvSpPr>
        <dsp:cNvPr id="0" name=""/>
        <dsp:cNvSpPr/>
      </dsp:nvSpPr>
      <dsp:spPr>
        <a:xfrm>
          <a:off x="1905669" y="2558784"/>
          <a:ext cx="240292" cy="2402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3CAC38-2807-4574-93E9-2BD9E3D32931}">
      <dsp:nvSpPr>
        <dsp:cNvPr id="0" name=""/>
        <dsp:cNvSpPr/>
      </dsp:nvSpPr>
      <dsp:spPr>
        <a:xfrm rot="17700000">
          <a:off x="1327662" y="3099169"/>
          <a:ext cx="858705" cy="41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 dirty="0"/>
            <a:t>Ethics</a:t>
          </a:r>
        </a:p>
      </dsp:txBody>
      <dsp:txXfrm>
        <a:off x="1327662" y="3099169"/>
        <a:ext cx="858705" cy="414035"/>
      </dsp:txXfrm>
    </dsp:sp>
    <dsp:sp modelId="{E34EC4A5-7504-473F-BCC0-A5B138B3F9BD}">
      <dsp:nvSpPr>
        <dsp:cNvPr id="0" name=""/>
        <dsp:cNvSpPr/>
      </dsp:nvSpPr>
      <dsp:spPr>
        <a:xfrm rot="17700000">
          <a:off x="1865263" y="1895234"/>
          <a:ext cx="858705" cy="41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7B2673-0339-44E0-8C0E-95BA89778014}">
      <dsp:nvSpPr>
        <dsp:cNvPr id="0" name=""/>
        <dsp:cNvSpPr/>
      </dsp:nvSpPr>
      <dsp:spPr>
        <a:xfrm>
          <a:off x="2380245" y="2558784"/>
          <a:ext cx="240292" cy="2402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AE80C5-FF95-4AE8-B7A0-6BF19841CD23}">
      <dsp:nvSpPr>
        <dsp:cNvPr id="0" name=""/>
        <dsp:cNvSpPr/>
      </dsp:nvSpPr>
      <dsp:spPr>
        <a:xfrm rot="17700000">
          <a:off x="1802238" y="3099169"/>
          <a:ext cx="858705" cy="41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 dirty="0"/>
            <a:t>Marketing and finance</a:t>
          </a:r>
        </a:p>
      </dsp:txBody>
      <dsp:txXfrm>
        <a:off x="1802238" y="3099169"/>
        <a:ext cx="858705" cy="414035"/>
      </dsp:txXfrm>
    </dsp:sp>
    <dsp:sp modelId="{036203D8-CFB2-4A4A-BB12-FCFFFB4534F3}">
      <dsp:nvSpPr>
        <dsp:cNvPr id="0" name=""/>
        <dsp:cNvSpPr/>
      </dsp:nvSpPr>
      <dsp:spPr>
        <a:xfrm rot="17700000">
          <a:off x="2339839" y="1895234"/>
          <a:ext cx="858705" cy="41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3B3624-0AA7-4260-AE86-8595E24ED09E}">
      <dsp:nvSpPr>
        <dsp:cNvPr id="0" name=""/>
        <dsp:cNvSpPr/>
      </dsp:nvSpPr>
      <dsp:spPr>
        <a:xfrm>
          <a:off x="2767785" y="2279662"/>
          <a:ext cx="798536" cy="798536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48DC65-DF54-488E-83A7-B6467C479D02}">
      <dsp:nvSpPr>
        <dsp:cNvPr id="0" name=""/>
        <dsp:cNvSpPr/>
      </dsp:nvSpPr>
      <dsp:spPr>
        <a:xfrm rot="17700000">
          <a:off x="3049153" y="1513230"/>
          <a:ext cx="992669" cy="478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Business Mgmt. and Law</a:t>
          </a:r>
        </a:p>
      </dsp:txBody>
      <dsp:txXfrm>
        <a:off x="3049153" y="1513230"/>
        <a:ext cx="992669" cy="478389"/>
      </dsp:txXfrm>
    </dsp:sp>
    <dsp:sp modelId="{2E456752-9A8D-4597-8B9D-1337E2E3BB15}">
      <dsp:nvSpPr>
        <dsp:cNvPr id="0" name=""/>
        <dsp:cNvSpPr/>
      </dsp:nvSpPr>
      <dsp:spPr>
        <a:xfrm>
          <a:off x="3846137" y="2559098"/>
          <a:ext cx="240292" cy="2402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3BF36B-C726-491E-B973-D7822FF7B562}">
      <dsp:nvSpPr>
        <dsp:cNvPr id="0" name=""/>
        <dsp:cNvSpPr/>
      </dsp:nvSpPr>
      <dsp:spPr>
        <a:xfrm rot="17700000">
          <a:off x="3171784" y="3099168"/>
          <a:ext cx="1058600" cy="613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 dirty="0"/>
            <a:t>Human relations</a:t>
          </a:r>
        </a:p>
      </dsp:txBody>
      <dsp:txXfrm>
        <a:off x="3171784" y="3099168"/>
        <a:ext cx="1058600" cy="613367"/>
      </dsp:txXfrm>
    </dsp:sp>
    <dsp:sp modelId="{36887002-B3D0-42CD-A990-923EC387A697}">
      <dsp:nvSpPr>
        <dsp:cNvPr id="0" name=""/>
        <dsp:cNvSpPr/>
      </dsp:nvSpPr>
      <dsp:spPr>
        <a:xfrm rot="17700000">
          <a:off x="3805731" y="1762530"/>
          <a:ext cx="858705" cy="41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912564-2353-475B-84C6-E23FDCD5FCFA}">
      <dsp:nvSpPr>
        <dsp:cNvPr id="0" name=""/>
        <dsp:cNvSpPr/>
      </dsp:nvSpPr>
      <dsp:spPr>
        <a:xfrm>
          <a:off x="4290334" y="2532965"/>
          <a:ext cx="301048" cy="2919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D2592C-5B34-4740-A611-084F4A7622AE}">
      <dsp:nvSpPr>
        <dsp:cNvPr id="0" name=""/>
        <dsp:cNvSpPr/>
      </dsp:nvSpPr>
      <dsp:spPr>
        <a:xfrm rot="17700000">
          <a:off x="3742706" y="3048591"/>
          <a:ext cx="858705" cy="41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 dirty="0"/>
            <a:t>Law concepts</a:t>
          </a:r>
        </a:p>
      </dsp:txBody>
      <dsp:txXfrm>
        <a:off x="3742706" y="3048591"/>
        <a:ext cx="858705" cy="414035"/>
      </dsp:txXfrm>
    </dsp:sp>
    <dsp:sp modelId="{89C766D2-5CEC-4B57-B031-9F6E586BF48E}">
      <dsp:nvSpPr>
        <dsp:cNvPr id="0" name=""/>
        <dsp:cNvSpPr/>
      </dsp:nvSpPr>
      <dsp:spPr>
        <a:xfrm rot="17700000">
          <a:off x="4280306" y="1895234"/>
          <a:ext cx="858705" cy="41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45DA57-5C87-4318-9528-38910594B01E}">
      <dsp:nvSpPr>
        <dsp:cNvPr id="0" name=""/>
        <dsp:cNvSpPr/>
      </dsp:nvSpPr>
      <dsp:spPr>
        <a:xfrm>
          <a:off x="4795288" y="2558784"/>
          <a:ext cx="240292" cy="2402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868461-920B-4257-AAE0-91738CB6D378}">
      <dsp:nvSpPr>
        <dsp:cNvPr id="0" name=""/>
        <dsp:cNvSpPr/>
      </dsp:nvSpPr>
      <dsp:spPr>
        <a:xfrm rot="17700000">
          <a:off x="4217281" y="3099169"/>
          <a:ext cx="858705" cy="41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 dirty="0"/>
            <a:t>Incubator</a:t>
          </a:r>
        </a:p>
      </dsp:txBody>
      <dsp:txXfrm>
        <a:off x="4217281" y="3099169"/>
        <a:ext cx="858705" cy="414035"/>
      </dsp:txXfrm>
    </dsp:sp>
    <dsp:sp modelId="{69707822-003F-4B4C-A950-F87BC193EFF9}">
      <dsp:nvSpPr>
        <dsp:cNvPr id="0" name=""/>
        <dsp:cNvSpPr/>
      </dsp:nvSpPr>
      <dsp:spPr>
        <a:xfrm rot="17700000">
          <a:off x="4754882" y="1895234"/>
          <a:ext cx="858705" cy="41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CFCAD7-35CE-47CC-A128-00FB897EF6E5}">
      <dsp:nvSpPr>
        <dsp:cNvPr id="0" name=""/>
        <dsp:cNvSpPr/>
      </dsp:nvSpPr>
      <dsp:spPr>
        <a:xfrm>
          <a:off x="5182828" y="2279662"/>
          <a:ext cx="798536" cy="798536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CB2401-6109-415A-9E71-F4FB58EDBE3C}">
      <dsp:nvSpPr>
        <dsp:cNvPr id="0" name=""/>
        <dsp:cNvSpPr/>
      </dsp:nvSpPr>
      <dsp:spPr>
        <a:xfrm rot="17700000">
          <a:off x="5231183" y="1527786"/>
          <a:ext cx="1458696" cy="680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Business</a:t>
          </a:r>
          <a:r>
            <a:rPr lang="en-US" sz="1800" kern="1200" noProof="0" dirty="0"/>
            <a:t> </a:t>
          </a:r>
          <a:r>
            <a:rPr lang="en-US" sz="1800" b="1" kern="1200" noProof="0" dirty="0"/>
            <a:t>Ownership</a:t>
          </a:r>
        </a:p>
      </dsp:txBody>
      <dsp:txXfrm>
        <a:off x="5231183" y="1527786"/>
        <a:ext cx="1458696" cy="680201"/>
      </dsp:txXfrm>
    </dsp:sp>
    <dsp:sp modelId="{A80F5E05-9F1D-43F5-A2A7-68851940F296}">
      <dsp:nvSpPr>
        <dsp:cNvPr id="0" name=""/>
        <dsp:cNvSpPr/>
      </dsp:nvSpPr>
      <dsp:spPr>
        <a:xfrm>
          <a:off x="6291005" y="2545586"/>
          <a:ext cx="295362" cy="266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94F47E-F593-4E61-95D7-72185026CDAC}">
      <dsp:nvSpPr>
        <dsp:cNvPr id="0" name=""/>
        <dsp:cNvSpPr/>
      </dsp:nvSpPr>
      <dsp:spPr>
        <a:xfrm rot="17700000">
          <a:off x="5740533" y="3048591"/>
          <a:ext cx="858705" cy="41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 dirty="0"/>
            <a:t>Operation </a:t>
          </a:r>
        </a:p>
      </dsp:txBody>
      <dsp:txXfrm>
        <a:off x="5740533" y="3048591"/>
        <a:ext cx="858705" cy="414035"/>
      </dsp:txXfrm>
    </dsp:sp>
    <dsp:sp modelId="{D8C1999C-C137-4606-80DD-3BD05DD2F004}">
      <dsp:nvSpPr>
        <dsp:cNvPr id="0" name=""/>
        <dsp:cNvSpPr/>
      </dsp:nvSpPr>
      <dsp:spPr>
        <a:xfrm rot="17700000">
          <a:off x="6278133" y="1895234"/>
          <a:ext cx="858705" cy="41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92E700-B53F-4BA8-BF14-C4794FAE7D9D}">
      <dsp:nvSpPr>
        <dsp:cNvPr id="0" name=""/>
        <dsp:cNvSpPr/>
      </dsp:nvSpPr>
      <dsp:spPr>
        <a:xfrm>
          <a:off x="6824792" y="2507720"/>
          <a:ext cx="392713" cy="3160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6C7379-1FA2-4B27-81F5-318353F86511}">
      <dsp:nvSpPr>
        <dsp:cNvPr id="0" name=""/>
        <dsp:cNvSpPr/>
      </dsp:nvSpPr>
      <dsp:spPr>
        <a:xfrm rot="17700000">
          <a:off x="6188055" y="2714226"/>
          <a:ext cx="1128588" cy="526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 dirty="0"/>
            <a:t>Accelerator</a:t>
          </a:r>
        </a:p>
      </dsp:txBody>
      <dsp:txXfrm>
        <a:off x="6188055" y="2714226"/>
        <a:ext cx="1128588" cy="526269"/>
      </dsp:txXfrm>
    </dsp:sp>
    <dsp:sp modelId="{174A6997-5889-481B-9494-F0A63979CC33}">
      <dsp:nvSpPr>
        <dsp:cNvPr id="0" name=""/>
        <dsp:cNvSpPr/>
      </dsp:nvSpPr>
      <dsp:spPr>
        <a:xfrm rot="17700000">
          <a:off x="6860597" y="1616986"/>
          <a:ext cx="858705" cy="41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D957C-BFAC-446D-9573-48333BEC34E6}">
      <dsp:nvSpPr>
        <dsp:cNvPr id="0" name=""/>
        <dsp:cNvSpPr/>
      </dsp:nvSpPr>
      <dsp:spPr>
        <a:xfrm>
          <a:off x="0" y="601"/>
          <a:ext cx="5607050" cy="1407541"/>
        </a:xfrm>
        <a:prstGeom prst="rect">
          <a:avLst/>
        </a:prstGeom>
        <a:solidFill>
          <a:schemeClr val="tx1">
            <a:alpha val="7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6B2CCF-B717-4C6F-9115-44EF0ECE6018}">
      <dsp:nvSpPr>
        <dsp:cNvPr id="0" name=""/>
        <dsp:cNvSpPr/>
      </dsp:nvSpPr>
      <dsp:spPr>
        <a:xfrm>
          <a:off x="522039" y="413556"/>
          <a:ext cx="581632" cy="5816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5AF6F0-F4DA-48FE-85EB-61ADFB42AA13}">
      <dsp:nvSpPr>
        <dsp:cNvPr id="0" name=""/>
        <dsp:cNvSpPr/>
      </dsp:nvSpPr>
      <dsp:spPr>
        <a:xfrm>
          <a:off x="1625711" y="601"/>
          <a:ext cx="3981338" cy="1407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65" tIns="148965" rIns="148965" bIns="14896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noProof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Finance and Accounting</a:t>
          </a:r>
          <a:endParaRPr lang="en-US" sz="2500" kern="1200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sp:txBody>
      <dsp:txXfrm>
        <a:off x="1625711" y="601"/>
        <a:ext cx="3981338" cy="1407541"/>
      </dsp:txXfrm>
    </dsp:sp>
    <dsp:sp modelId="{79919C57-A32A-40F6-B106-B4E0CE644E4C}">
      <dsp:nvSpPr>
        <dsp:cNvPr id="0" name=""/>
        <dsp:cNvSpPr/>
      </dsp:nvSpPr>
      <dsp:spPr>
        <a:xfrm>
          <a:off x="0" y="1760029"/>
          <a:ext cx="5607050" cy="1407541"/>
        </a:xfrm>
        <a:prstGeom prst="rect">
          <a:avLst/>
        </a:prstGeom>
        <a:solidFill>
          <a:srgbClr val="000000">
            <a:alpha val="7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FDF55F-B3E9-423D-AD21-A6446C5D7455}">
      <dsp:nvSpPr>
        <dsp:cNvPr id="0" name=""/>
        <dsp:cNvSpPr/>
      </dsp:nvSpPr>
      <dsp:spPr>
        <a:xfrm>
          <a:off x="522039" y="2172983"/>
          <a:ext cx="581632" cy="5816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F6AD63-74FB-40E4-9D40-4178AFD87F60}">
      <dsp:nvSpPr>
        <dsp:cNvPr id="0" name=""/>
        <dsp:cNvSpPr/>
      </dsp:nvSpPr>
      <dsp:spPr>
        <a:xfrm>
          <a:off x="1625711" y="1760029"/>
          <a:ext cx="3981338" cy="1407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65" tIns="148965" rIns="148965" bIns="14896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noProof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Digital Design and Computer Science</a:t>
          </a:r>
        </a:p>
      </dsp:txBody>
      <dsp:txXfrm>
        <a:off x="1625711" y="1760029"/>
        <a:ext cx="3981338" cy="1407541"/>
      </dsp:txXfrm>
    </dsp:sp>
    <dsp:sp modelId="{436A8B1C-2D30-44BB-9150-7099503C8960}">
      <dsp:nvSpPr>
        <dsp:cNvPr id="0" name=""/>
        <dsp:cNvSpPr/>
      </dsp:nvSpPr>
      <dsp:spPr>
        <a:xfrm>
          <a:off x="0" y="3519456"/>
          <a:ext cx="5607050" cy="1407541"/>
        </a:xfrm>
        <a:prstGeom prst="rect">
          <a:avLst/>
        </a:prstGeom>
        <a:solidFill>
          <a:srgbClr val="000000">
            <a:alpha val="7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8B8B62-3037-4506-89D7-28710774070B}">
      <dsp:nvSpPr>
        <dsp:cNvPr id="0" name=""/>
        <dsp:cNvSpPr/>
      </dsp:nvSpPr>
      <dsp:spPr>
        <a:xfrm>
          <a:off x="548476" y="3958848"/>
          <a:ext cx="528758" cy="52875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847293-6F0A-4807-B203-585610F4F535}">
      <dsp:nvSpPr>
        <dsp:cNvPr id="0" name=""/>
        <dsp:cNvSpPr/>
      </dsp:nvSpPr>
      <dsp:spPr>
        <a:xfrm>
          <a:off x="1625711" y="3519456"/>
          <a:ext cx="3981338" cy="1407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65" tIns="148965" rIns="148965" bIns="14896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noProof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Promotional Marketing</a:t>
          </a:r>
          <a:endParaRPr lang="en-US" sz="2500" kern="1200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sp:txBody>
      <dsp:txXfrm>
        <a:off x="1625711" y="3519456"/>
        <a:ext cx="3981338" cy="14075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03B2CF-18AB-416A-A33F-FFCFFCDDF923}">
      <dsp:nvSpPr>
        <dsp:cNvPr id="0" name=""/>
        <dsp:cNvSpPr/>
      </dsp:nvSpPr>
      <dsp:spPr>
        <a:xfrm>
          <a:off x="0" y="1057690"/>
          <a:ext cx="1755763" cy="11149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49FFF1-941E-4BF4-AA59-480A6EC14FFD}">
      <dsp:nvSpPr>
        <dsp:cNvPr id="0" name=""/>
        <dsp:cNvSpPr/>
      </dsp:nvSpPr>
      <dsp:spPr>
        <a:xfrm>
          <a:off x="195084" y="1243021"/>
          <a:ext cx="1755763" cy="11149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noProof="0" dirty="0">
              <a:effectLst>
                <a:glow rad="152400">
                  <a:schemeClr val="bg1">
                    <a:alpha val="19000"/>
                  </a:schemeClr>
                </a:glow>
              </a:effectLst>
            </a:rPr>
            <a:t>Coaches</a:t>
          </a:r>
        </a:p>
      </dsp:txBody>
      <dsp:txXfrm>
        <a:off x="227739" y="1275676"/>
        <a:ext cx="1690453" cy="1049599"/>
      </dsp:txXfrm>
    </dsp:sp>
    <dsp:sp modelId="{503B8D0A-4608-4827-8AB9-69803B17682E}">
      <dsp:nvSpPr>
        <dsp:cNvPr id="0" name=""/>
        <dsp:cNvSpPr/>
      </dsp:nvSpPr>
      <dsp:spPr>
        <a:xfrm>
          <a:off x="2145933" y="1057690"/>
          <a:ext cx="1755763" cy="11149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2DC200-F503-4DE8-8402-A170784BB86E}">
      <dsp:nvSpPr>
        <dsp:cNvPr id="0" name=""/>
        <dsp:cNvSpPr/>
      </dsp:nvSpPr>
      <dsp:spPr>
        <a:xfrm>
          <a:off x="2341018" y="1243021"/>
          <a:ext cx="1755763" cy="11149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noProof="0" dirty="0">
              <a:effectLst>
                <a:glow rad="152400">
                  <a:schemeClr val="bg1">
                    <a:alpha val="19000"/>
                  </a:schemeClr>
                </a:glow>
              </a:effectLst>
            </a:rPr>
            <a:t>Mentors</a:t>
          </a:r>
        </a:p>
      </dsp:txBody>
      <dsp:txXfrm>
        <a:off x="2373673" y="1275676"/>
        <a:ext cx="1690453" cy="1049599"/>
      </dsp:txXfrm>
    </dsp:sp>
    <dsp:sp modelId="{6F77E583-AEEB-4F7C-807C-6BCED9B8BC8A}">
      <dsp:nvSpPr>
        <dsp:cNvPr id="0" name=""/>
        <dsp:cNvSpPr/>
      </dsp:nvSpPr>
      <dsp:spPr>
        <a:xfrm>
          <a:off x="4291866" y="1057690"/>
          <a:ext cx="1755763" cy="11149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E3C774-F242-4EAF-BA0D-C33432605836}">
      <dsp:nvSpPr>
        <dsp:cNvPr id="0" name=""/>
        <dsp:cNvSpPr/>
      </dsp:nvSpPr>
      <dsp:spPr>
        <a:xfrm>
          <a:off x="4486951" y="1243021"/>
          <a:ext cx="1755763" cy="11149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noProof="0" dirty="0">
              <a:effectLst>
                <a:glow rad="152400">
                  <a:schemeClr val="bg1">
                    <a:alpha val="19000"/>
                  </a:schemeClr>
                </a:glow>
              </a:effectLst>
            </a:rPr>
            <a:t>Advisors</a:t>
          </a:r>
        </a:p>
      </dsp:txBody>
      <dsp:txXfrm>
        <a:off x="4519606" y="1275676"/>
        <a:ext cx="1690453" cy="1049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A62EC2-9403-4E3F-B9EE-AC16CAC60F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89550C-613B-478E-B802-C73E628524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9C108-6DA3-45F2-AE7E-50E80854775B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013C7E-277B-477F-B8EF-FBEECB8A1F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96058-9ECC-48B6-8A85-7E3A3E39E8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ED09B-8056-4B81-BB5B-ECA7E0231E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30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A73B2-5605-4CC4-ADC6-622651651079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D664B-377C-4B68-AF4E-EBDA643118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45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D664B-377C-4B68-AF4E-EBDA643118D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299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D664B-377C-4B68-AF4E-EBDA643118D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018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D664B-377C-4B68-AF4E-EBDA643118D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748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D664B-377C-4B68-AF4E-EBDA643118D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570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D664B-377C-4B68-AF4E-EBDA643118D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718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D664B-377C-4B68-AF4E-EBDA643118D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785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077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42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23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27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561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8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89930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77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98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352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16C4C9A-3960-41CF-A4E9-2A8FB932454B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78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90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24.png"/><Relationship Id="rId4" Type="http://schemas.openxmlformats.org/officeDocument/2006/relationships/diagramData" Target="../diagrams/data4.xml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hyperlink" Target="https://www.unchartedlearning.org/community/video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81E6A2-4656-4CFE-9BF4-39D81EE2C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201336"/>
            <a:ext cx="4782396" cy="3780479"/>
          </a:xfrm>
          <a:noFill/>
          <a:ln>
            <a:solidFill>
              <a:schemeClr val="tx1"/>
            </a:solidFill>
          </a:ln>
          <a:effectLst>
            <a:glow rad="152400">
              <a:schemeClr val="tx1">
                <a:alpha val="13000"/>
              </a:schemeClr>
            </a:glow>
          </a:effectLst>
        </p:spPr>
        <p:txBody>
          <a:bodyPr>
            <a:noAutofit/>
          </a:bodyPr>
          <a:lstStyle/>
          <a:p>
            <a:r>
              <a:rPr lang="en-US" sz="6600" dirty="0">
                <a:solidFill>
                  <a:srgbClr val="00B0F0"/>
                </a:solidFill>
              </a:rPr>
              <a:t>Osceola Business Academy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4077049"/>
            <a:ext cx="4486656" cy="1661021"/>
          </a:xfrm>
        </p:spPr>
        <p:txBody>
          <a:bodyPr>
            <a:normAutofit/>
          </a:bodyPr>
          <a:lstStyle/>
          <a:p>
            <a:r>
              <a:rPr lang="en-US" sz="7200" i="1" dirty="0">
                <a:solidFill>
                  <a:schemeClr val="tx1"/>
                </a:solidFill>
              </a:rPr>
              <a:t>Imagine if…</a:t>
            </a:r>
          </a:p>
        </p:txBody>
      </p:sp>
      <p:pic>
        <p:nvPicPr>
          <p:cNvPr id="5" name="Picture 4" descr="Finance trade numbers">
            <a:extLst>
              <a:ext uri="{FF2B5EF4-FFF2-40B4-BE49-F238E27FC236}">
                <a16:creationId xmlns:a16="http://schemas.microsoft.com/office/drawing/2014/main" id="{112B9624-F8A1-4831-AE43-1D9E266CF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nd with pen pointing at financial numbers">
            <a:extLst>
              <a:ext uri="{FF2B5EF4-FFF2-40B4-BE49-F238E27FC236}">
                <a16:creationId xmlns:a16="http://schemas.microsoft.com/office/drawing/2014/main" id="{AB2E0BE0-B684-4228-A4DF-58C8CAFFDF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4657325" cy="6857990"/>
          </a:xfrm>
          <a:prstGeom prst="rect">
            <a:avLst/>
          </a:prstGeom>
        </p:spPr>
      </p:pic>
      <p:pic>
        <p:nvPicPr>
          <p:cNvPr id="9" name="IMG_550191 (3)">
            <a:hlinkClick r:id="" action="ppaction://media"/>
            <a:extLst>
              <a:ext uri="{FF2B5EF4-FFF2-40B4-BE49-F238E27FC236}">
                <a16:creationId xmlns:a16="http://schemas.microsoft.com/office/drawing/2014/main" id="{D61FC827-D032-408A-948E-F18EA66CB83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0" y="768524"/>
            <a:ext cx="4657325" cy="532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4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515E5-D98B-40CE-8C56-926F44B3E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7800" y="2794000"/>
            <a:ext cx="4432300" cy="927100"/>
          </a:xfrm>
        </p:spPr>
        <p:txBody>
          <a:bodyPr>
            <a:normAutofit fontScale="90000"/>
          </a:bodyPr>
          <a:lstStyle/>
          <a:p>
            <a:r>
              <a:rPr lang="en-US" dirty="0"/>
              <a:t>State of the Art Facility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FC5FCE-19E8-4C8E-98EB-AFA127453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07100" cy="27429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B67F4C-9947-45C3-8A08-51E15AAFB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6095999" cy="27429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2752A0-6B1B-4023-850A-EC8003DAA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39577"/>
            <a:ext cx="6007100" cy="31184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1215A7-9127-4C07-88A6-35C0F2E116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772193"/>
            <a:ext cx="6095999" cy="308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38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9DE503-F7C2-4A40-83F4-4DE931E7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1371600"/>
            <a:ext cx="4102099" cy="4127500"/>
          </a:xfrm>
          <a:noFill/>
          <a:ln>
            <a:solidFill>
              <a:schemeClr val="bg1"/>
            </a:solidFill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Bridging the Gap between entrepreneurial  theory and practice</a:t>
            </a:r>
          </a:p>
        </p:txBody>
      </p:sp>
      <p:pic>
        <p:nvPicPr>
          <p:cNvPr id="4" name="Picture 3" descr="Finance trade numbers">
            <a:extLst>
              <a:ext uri="{FF2B5EF4-FFF2-40B4-BE49-F238E27FC236}">
                <a16:creationId xmlns:a16="http://schemas.microsoft.com/office/drawing/2014/main" id="{32F354A1-38C7-4598-A0E1-7A286A3019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0908" y="0"/>
            <a:ext cx="7541091" cy="6858000"/>
          </a:xfrm>
          <a:prstGeom prst="rect">
            <a:avLst/>
          </a:prstGeom>
        </p:spPr>
      </p:pic>
      <p:graphicFrame>
        <p:nvGraphicFramePr>
          <p:cNvPr id="5" name="Content Placeholder 2" descr="Icon Bullets">
            <a:extLst>
              <a:ext uri="{FF2B5EF4-FFF2-40B4-BE49-F238E27FC236}">
                <a16:creationId xmlns:a16="http://schemas.microsoft.com/office/drawing/2014/main" id="{51938B4F-26EE-4238-880D-3CE26A7E4A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5771987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24314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115107-5DA3-4397-A1DA-67705DAE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681103"/>
            <a:ext cx="3936999" cy="1495794"/>
          </a:xfrm>
          <a:noFill/>
          <a:ln w="31750" cap="sq">
            <a:solidFill>
              <a:srgbClr val="FFFFFF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Entrepreneurship Course Progression</a:t>
            </a:r>
          </a:p>
        </p:txBody>
      </p:sp>
      <p:graphicFrame>
        <p:nvGraphicFramePr>
          <p:cNvPr id="12" name="Content Placeholder 3" descr="Circular Timeline">
            <a:extLst>
              <a:ext uri="{FF2B5EF4-FFF2-40B4-BE49-F238E27FC236}">
                <a16:creationId xmlns:a16="http://schemas.microsoft.com/office/drawing/2014/main" id="{9472A840-E465-43FB-8B5F-6C6B0A0095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0326832"/>
              </p:ext>
            </p:extLst>
          </p:nvPr>
        </p:nvGraphicFramePr>
        <p:xfrm>
          <a:off x="4654297" y="596901"/>
          <a:ext cx="7664704" cy="4432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7005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9DE503-F7C2-4A40-83F4-4DE931E7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463826"/>
            <a:ext cx="3363974" cy="1921565"/>
          </a:xfrm>
          <a:noFill/>
          <a:ln>
            <a:solidFill>
              <a:schemeClr val="bg1"/>
            </a:solidFill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Career and Technology  Program Connections</a:t>
            </a:r>
          </a:p>
        </p:txBody>
      </p:sp>
      <p:pic>
        <p:nvPicPr>
          <p:cNvPr id="4" name="Picture 3" descr="Finance trade numbers">
            <a:extLst>
              <a:ext uri="{FF2B5EF4-FFF2-40B4-BE49-F238E27FC236}">
                <a16:creationId xmlns:a16="http://schemas.microsoft.com/office/drawing/2014/main" id="{32F354A1-38C7-4598-A0E1-7A286A3019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0908" y="0"/>
            <a:ext cx="7541091" cy="6858000"/>
          </a:xfrm>
          <a:prstGeom prst="rect">
            <a:avLst/>
          </a:prstGeom>
        </p:spPr>
      </p:pic>
      <p:graphicFrame>
        <p:nvGraphicFramePr>
          <p:cNvPr id="5" name="Content Placeholder 2" descr="Icon Bullets">
            <a:extLst>
              <a:ext uri="{FF2B5EF4-FFF2-40B4-BE49-F238E27FC236}">
                <a16:creationId xmlns:a16="http://schemas.microsoft.com/office/drawing/2014/main" id="{51938B4F-26EE-4238-880D-3CE26A7E4A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3655606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FB0BB6BA-331E-4EA8-8BE6-98A63E4FBD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890" y="2722299"/>
            <a:ext cx="4003129" cy="379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846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446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9DE503-F7C2-4A40-83F4-4DE931E7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6242719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True Partnership between education and business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33E1F6-4F5C-488E-8306-F49B8B308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8119" y="5057139"/>
            <a:ext cx="3419524" cy="1570091"/>
          </a:xfrm>
          <a:prstGeom prst="rect">
            <a:avLst/>
          </a:prstGeom>
        </p:spPr>
      </p:pic>
      <p:graphicFrame>
        <p:nvGraphicFramePr>
          <p:cNvPr id="5" name="Content Placeholder 2" descr="Icon Bullets">
            <a:extLst>
              <a:ext uri="{FF2B5EF4-FFF2-40B4-BE49-F238E27FC236}">
                <a16:creationId xmlns:a16="http://schemas.microsoft.com/office/drawing/2014/main" id="{51938B4F-26EE-4238-880D-3CE26A7E4A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8811566"/>
              </p:ext>
            </p:extLst>
          </p:nvPr>
        </p:nvGraphicFramePr>
        <p:xfrm>
          <a:off x="643467" y="2638044"/>
          <a:ext cx="6242715" cy="3415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8144B0C-2C87-4334-BD97-5C1FA52B79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44652" y="0"/>
            <a:ext cx="4638260" cy="2590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AC0629-4A88-4EE1-8809-CFD840086D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77809" y="2694945"/>
            <a:ext cx="3856382" cy="218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74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7D3A4E0-C908-4EA9-ABDF-E82AD6BDE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6D433-E025-43B4-B6E9-41981EBAA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432807"/>
            <a:ext cx="8991600" cy="1319359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800" i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ImAGINE If…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69A6CD-D23D-44FE-B275-206B4C902D46}"/>
              </a:ext>
            </a:extLst>
          </p:cNvPr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br>
              <a:rPr lang="en-US" dirty="0"/>
            </a:b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DCBE62-FD2B-4848-A5A9-58335A99C807}"/>
              </a:ext>
            </a:extLst>
          </p:cNvPr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br>
              <a:rPr lang="en-US" dirty="0"/>
            </a:b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92B102-2215-4B06-A254-2A6E2B8E2DAB}"/>
              </a:ext>
            </a:extLst>
          </p:cNvPr>
          <p:cNvSpPr/>
          <p:nvPr/>
        </p:nvSpPr>
        <p:spPr>
          <a:xfrm>
            <a:off x="3504713" y="3244334"/>
            <a:ext cx="5182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https://www.unchartedlearning.org/community/videos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7549E7-2002-41BB-8BEB-147356084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05400" cy="23606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BAB62E-A499-42EA-8D89-6AD1D5D08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1566" y="3848765"/>
            <a:ext cx="3850433" cy="30092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2A8B15-D696-4F13-9240-DB8D704ADE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20" y="5047861"/>
            <a:ext cx="2117034" cy="16906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3EE668-C261-4E33-B624-766C5D019F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8991" y="5047861"/>
            <a:ext cx="1855626" cy="16048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8272BA-ED97-4575-8515-7889D47027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6610" y="113175"/>
            <a:ext cx="3124200" cy="8572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A431CC-003F-467A-866F-DA0CD4588E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8182" y="240593"/>
            <a:ext cx="2617237" cy="6024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E37730-BEA6-4633-8ACF-4D9CD40BD5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1387" y="1046532"/>
            <a:ext cx="3705225" cy="12477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E85FF8-2F6B-4AA3-BCEC-3EFA718FF0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54520" y="5850294"/>
            <a:ext cx="1809750" cy="7239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8D70120-B174-4B3E-A674-55D56012212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74154" y="5065463"/>
            <a:ext cx="1697438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7473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b385d60f68dd989dca1fdc827799d85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11b479caf7b199da365455750e457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E38AEF-4E2D-4D00-9707-4356DDB77317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71af3243-3dd4-4a8d-8c0d-dd76da1f02a5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7235C91-959C-45D9-B60A-005B894ACE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F06AFC-006B-4BB6-8B59-5A9E1B0534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Microsoft Office PowerPoint</Application>
  <PresentationFormat>Widescreen</PresentationFormat>
  <Paragraphs>37</Paragraphs>
  <Slides>8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Gill Sans MT</vt:lpstr>
      <vt:lpstr>Parcel</vt:lpstr>
      <vt:lpstr>Osceola Business Academy</vt:lpstr>
      <vt:lpstr>PowerPoint Presentation</vt:lpstr>
      <vt:lpstr>State of the Art Facility</vt:lpstr>
      <vt:lpstr>Bridging the Gap between entrepreneurial  theory and practice</vt:lpstr>
      <vt:lpstr>Entrepreneurship Course Progression</vt:lpstr>
      <vt:lpstr>Career and Technology  Program Connections</vt:lpstr>
      <vt:lpstr>True Partnership between education and business </vt:lpstr>
      <vt:lpstr>ImAGINE If…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2020-06-11T17:07:26Z</dcterms:created>
  <dcterms:modified xsi:type="dcterms:W3CDTF">2020-06-11T17:36:36Z</dcterms:modified>
</cp:coreProperties>
</file>